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5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DEEE-BCF2-442A-BD83-373657453265}" type="datetimeFigureOut">
              <a:rPr lang="en-US" smtClean="0"/>
              <a:t>02/03/17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8F7A-AB2B-4832-90C9-609F5FDAC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5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Version 5.2 introduces a special</a:t>
            </a:r>
            <a:r>
              <a:rPr lang="en-US" baseline="0" dirty="0" smtClean="0"/>
              <a:t> support for Color Logic SW solution,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feature  is oriented for color logic customers that wants to create </a:t>
            </a:r>
            <a:r>
              <a:rPr lang="en-US" b="1" dirty="0" smtClean="0"/>
              <a:t>(click) </a:t>
            </a:r>
            <a:r>
              <a:rPr lang="en-US" dirty="0" smtClean="0"/>
              <a:t>metalized and special effects printing on the Indigo presses.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4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Color Logic feature is based on using the silver spot ink </a:t>
            </a:r>
            <a:r>
              <a:rPr lang="en-US" b="1" dirty="0" smtClean="0"/>
              <a:t>(Click) </a:t>
            </a:r>
            <a:r>
              <a:rPr lang="en-US" dirty="0" smtClean="0"/>
              <a:t>and mapping it to White. </a:t>
            </a:r>
            <a:r>
              <a:rPr lang="en-US" b="1" dirty="0" smtClean="0"/>
              <a:t>(click) </a:t>
            </a:r>
            <a:r>
              <a:rPr lang="en-US" dirty="0" smtClean="0"/>
              <a:t>Therefore, the user can add it as a new spot color to the custom ink library and map it manually to the selected color strategy, instead of using the default </a:t>
            </a:r>
            <a:r>
              <a:rPr lang="en-US" dirty="0" err="1" smtClean="0"/>
              <a:t>CS+Ink</a:t>
            </a:r>
            <a:r>
              <a:rPr lang="en-US" dirty="0" smtClean="0"/>
              <a:t> library. You can use any color strategy that contains White as an extra output separation</a:t>
            </a:r>
          </a:p>
          <a:p>
            <a:r>
              <a:rPr lang="en-US" dirty="0" smtClean="0"/>
              <a:t> </a:t>
            </a:r>
          </a:p>
          <a:p>
            <a:pPr marL="228600" lvl="1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3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Color Logic feature is based on using the silver spot ink </a:t>
            </a:r>
            <a:r>
              <a:rPr lang="en-US" b="1" dirty="0" smtClean="0"/>
              <a:t>(Click) </a:t>
            </a:r>
            <a:r>
              <a:rPr lang="en-US" dirty="0" smtClean="0"/>
              <a:t>and mapping it to White. </a:t>
            </a:r>
            <a:r>
              <a:rPr lang="en-US" b="1" dirty="0" smtClean="0"/>
              <a:t>(click) </a:t>
            </a:r>
            <a:r>
              <a:rPr lang="en-US" dirty="0" smtClean="0"/>
              <a:t>Therefore, the user can add it as a new spot color to the custom ink library and map it manually to the selected color strategy, instead of using the default </a:t>
            </a:r>
            <a:r>
              <a:rPr lang="en-US" dirty="0" err="1" smtClean="0"/>
              <a:t>CS+Ink</a:t>
            </a:r>
            <a:r>
              <a:rPr lang="en-US" dirty="0" smtClean="0"/>
              <a:t> library. You can use any color strategy that contains White as an extra output separation</a:t>
            </a:r>
          </a:p>
          <a:p>
            <a:r>
              <a:rPr lang="en-US" dirty="0" smtClean="0"/>
              <a:t> </a:t>
            </a:r>
          </a:p>
          <a:p>
            <a:pPr marL="228600" lvl="1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39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0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Lets have some background on color logic solution:</a:t>
            </a:r>
          </a:p>
          <a:p>
            <a:pPr marL="0" indent="0">
              <a:buNone/>
            </a:pPr>
            <a:r>
              <a:rPr lang="en-US" dirty="0" smtClean="0"/>
              <a:t>Process Metallic Color System™ is a software solution that allows the user to create a variety of metallic colors and special printing effects, using only </a:t>
            </a:r>
            <a:r>
              <a:rPr lang="en-US" b="1" dirty="0" smtClean="0"/>
              <a:t>(click) single Silver ink + (click) CMYK inks </a:t>
            </a:r>
            <a:r>
              <a:rPr lang="en-US" dirty="0" smtClean="0"/>
              <a:t>to produce up to </a:t>
            </a:r>
            <a:r>
              <a:rPr lang="en-US" b="1" dirty="0" smtClean="0"/>
              <a:t>(click) 250 different metallic colors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The SW comes as a plugin, installed on graphic design applications such as </a:t>
            </a:r>
            <a:r>
              <a:rPr lang="en-US" dirty="0" err="1" smtClean="0"/>
              <a:t>PhotoShop</a:t>
            </a:r>
            <a:r>
              <a:rPr lang="en-US" b="1" dirty="0" smtClean="0"/>
              <a:t>(click) </a:t>
            </a:r>
            <a:r>
              <a:rPr lang="en-US" dirty="0" smtClean="0"/>
              <a:t>, Illustrator</a:t>
            </a:r>
            <a:r>
              <a:rPr lang="en-US" b="1" dirty="0" smtClean="0"/>
              <a:t>(click) </a:t>
            </a:r>
            <a:r>
              <a:rPr lang="en-US" dirty="0" smtClean="0"/>
              <a:t> and InDesign</a:t>
            </a:r>
            <a:r>
              <a:rPr lang="en-US" b="1" dirty="0" smtClean="0"/>
              <a:t>(click) 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4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The new feature enables to use a metallic substrate (click)</a:t>
            </a:r>
            <a:r>
              <a:rPr lang="en-US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instead of silver ink to create the same effect.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the Silver ink will be mapped to </a:t>
            </a:r>
            <a:r>
              <a:rPr lang="en-US" b="1" dirty="0" smtClean="0"/>
              <a:t>White</a:t>
            </a:r>
            <a:r>
              <a:rPr lang="en-US" b="0" baseline="0" dirty="0" smtClean="0"/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(click)</a:t>
            </a:r>
          </a:p>
          <a:p>
            <a:pPr marL="0" indent="0">
              <a:buNone/>
            </a:pPr>
            <a:r>
              <a:rPr lang="en-US" dirty="0" smtClean="0"/>
              <a:t>and the white separation percentages will be inverted: zero percent will become one hundred percent and vice-versa. Any other silver ink Tint will be inverted in a linear way. that means that forty percent will become sixty percent and so on…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using process inks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(click)</a:t>
            </a:r>
            <a:r>
              <a:rPr lang="en-US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on metallic substrate only, you can achieve up to 250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(click)</a:t>
            </a:r>
            <a:r>
              <a:rPr lang="en-US" dirty="0" smtClean="0"/>
              <a:t>metallic colors and special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6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PDF file created by color Logic contain the separations CMYK and a spot color named CL 4713</a:t>
            </a:r>
            <a:r>
              <a:rPr lang="en-US" baseline="0" dirty="0" smtClean="0"/>
              <a:t> SILVER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there will be 2 new assets at the extra folder in the installation folder.  </a:t>
            </a:r>
            <a:br>
              <a:rPr lang="en-US" dirty="0" smtClean="0"/>
            </a:br>
            <a:r>
              <a:rPr lang="en-US" dirty="0" smtClean="0"/>
              <a:t>Import those assets to the color engine: 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The Ink library </a:t>
            </a:r>
            <a:r>
              <a:rPr lang="en-US" b="1" dirty="0" smtClean="0"/>
              <a:t>COLOR LOGIC </a:t>
            </a:r>
            <a:r>
              <a:rPr lang="en-US" dirty="0" smtClean="0"/>
              <a:t>contains the ink name CL 4713 SILVER, (with LAB values: 80,0,0), you can alternatively create</a:t>
            </a:r>
            <a:r>
              <a:rPr lang="en-US" baseline="0" dirty="0" smtClean="0"/>
              <a:t> new spot color on the Designer ink library with this exact name and LAB values.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on the Color strategy, the silver ink is mapped to white separation. The White is defined as extra output separation.</a:t>
            </a:r>
          </a:p>
          <a:p>
            <a:pPr marL="0" lvl="1">
              <a:lnSpc>
                <a:spcPct val="90000"/>
              </a:lnSpc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3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next step is to import the job to the esko server</a:t>
            </a:r>
          </a:p>
          <a:p>
            <a:r>
              <a:rPr lang="en-US" b="1" dirty="0" smtClean="0"/>
              <a:t>Choose</a:t>
            </a:r>
            <a:r>
              <a:rPr lang="en-US" b="1" baseline="0" dirty="0" smtClean="0"/>
              <a:t> the file,</a:t>
            </a:r>
          </a:p>
          <a:p>
            <a:r>
              <a:rPr lang="en-US" b="1" baseline="0" dirty="0" smtClean="0"/>
              <a:t>Define the color logic as the custom ink book,</a:t>
            </a:r>
          </a:p>
          <a:p>
            <a:r>
              <a:rPr lang="en-US" b="1" baseline="0" dirty="0" smtClean="0"/>
              <a:t>Choose the color  logic color strategy</a:t>
            </a:r>
          </a:p>
          <a:p>
            <a:r>
              <a:rPr lang="en-US" b="1" baseline="0" dirty="0" smtClean="0"/>
              <a:t>Go to the separation tab </a:t>
            </a:r>
            <a:r>
              <a:rPr lang="en-US" dirty="0" smtClean="0"/>
              <a:t> A new check box was added to the Job properties : </a:t>
            </a:r>
            <a:r>
              <a:rPr lang="en-US" b="1" dirty="0" smtClean="0"/>
              <a:t>Invert White Separation </a:t>
            </a:r>
          </a:p>
          <a:p>
            <a:r>
              <a:rPr lang="en-US" b="1" dirty="0" smtClean="0"/>
              <a:t>By choosing it, the silver and white separations will invert.</a:t>
            </a:r>
          </a:p>
          <a:p>
            <a:r>
              <a:rPr lang="en-US" b="1" dirty="0" smtClean="0"/>
              <a:t>Check it and rip the file.</a:t>
            </a:r>
          </a:p>
          <a:p>
            <a:r>
              <a:rPr lang="en-US" b="1" dirty="0" smtClean="0"/>
              <a:t>Open</a:t>
            </a:r>
            <a:r>
              <a:rPr lang="en-US" b="1" baseline="0" dirty="0" smtClean="0"/>
              <a:t> the preview to see the results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0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Color Logic feature is based on using the silver spot ink </a:t>
            </a:r>
            <a:r>
              <a:rPr lang="en-US" b="1" dirty="0" smtClean="0"/>
              <a:t>(Click) </a:t>
            </a:r>
            <a:r>
              <a:rPr lang="en-US" dirty="0" smtClean="0"/>
              <a:t>and mapping it to White. </a:t>
            </a:r>
            <a:r>
              <a:rPr lang="en-US" b="1" dirty="0" smtClean="0"/>
              <a:t>(click) </a:t>
            </a:r>
            <a:r>
              <a:rPr lang="en-US" dirty="0" smtClean="0"/>
              <a:t>Therefore, the user can add it as a new spot color to the custom ink library and map it manually to the selected color strategy, instead of using the default </a:t>
            </a:r>
            <a:r>
              <a:rPr lang="en-US" dirty="0" err="1" smtClean="0"/>
              <a:t>CS+Ink</a:t>
            </a:r>
            <a:r>
              <a:rPr lang="en-US" dirty="0" smtClean="0"/>
              <a:t> library. You can use any color strategy that contains White as an extra output separation</a:t>
            </a:r>
          </a:p>
          <a:p>
            <a:r>
              <a:rPr lang="en-US" dirty="0" smtClean="0"/>
              <a:t> </a:t>
            </a:r>
          </a:p>
          <a:p>
            <a:pPr marL="228600" lvl="1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39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Color Logic feature is based on using the silver spot ink </a:t>
            </a:r>
            <a:r>
              <a:rPr lang="en-US" b="1" dirty="0" smtClean="0"/>
              <a:t>(Click) </a:t>
            </a:r>
            <a:r>
              <a:rPr lang="en-US" dirty="0" smtClean="0"/>
              <a:t>and mapping it to White. </a:t>
            </a:r>
            <a:r>
              <a:rPr lang="en-US" b="1" dirty="0" smtClean="0"/>
              <a:t>(click) </a:t>
            </a:r>
            <a:r>
              <a:rPr lang="en-US" dirty="0" smtClean="0"/>
              <a:t>Therefore, the user can add it as a new spot color to the custom ink library and map it manually to the selected color strategy, instead of using the default </a:t>
            </a:r>
            <a:r>
              <a:rPr lang="en-US" dirty="0" err="1" smtClean="0"/>
              <a:t>CS+Ink</a:t>
            </a:r>
            <a:r>
              <a:rPr lang="en-US" dirty="0" smtClean="0"/>
              <a:t> library. You can use any color strategy that contains White as an extra output separation</a:t>
            </a:r>
          </a:p>
          <a:p>
            <a:r>
              <a:rPr lang="en-US" dirty="0" smtClean="0"/>
              <a:t> </a:t>
            </a:r>
          </a:p>
          <a:p>
            <a:pPr marL="228600" lvl="1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39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Color Logic feature is based on using the silver spot ink </a:t>
            </a:r>
            <a:r>
              <a:rPr lang="en-US" b="1" dirty="0" smtClean="0"/>
              <a:t>(Click) </a:t>
            </a:r>
            <a:r>
              <a:rPr lang="en-US" dirty="0" smtClean="0"/>
              <a:t>and mapping it to White. </a:t>
            </a:r>
            <a:r>
              <a:rPr lang="en-US" b="1" dirty="0" smtClean="0"/>
              <a:t>(click) </a:t>
            </a:r>
            <a:r>
              <a:rPr lang="en-US" dirty="0" smtClean="0"/>
              <a:t>Therefore, the user can add it as a new spot color to the custom ink library and map it manually to the selected color strategy, instead of using the default </a:t>
            </a:r>
            <a:r>
              <a:rPr lang="en-US" dirty="0" err="1" smtClean="0"/>
              <a:t>CS+Ink</a:t>
            </a:r>
            <a:r>
              <a:rPr lang="en-US" dirty="0" smtClean="0"/>
              <a:t> library. You can use any color strategy that contains White as an extra output separation</a:t>
            </a:r>
          </a:p>
          <a:p>
            <a:r>
              <a:rPr lang="en-US" dirty="0" smtClean="0"/>
              <a:t> </a:t>
            </a:r>
          </a:p>
          <a:p>
            <a:pPr marL="228600" lvl="1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F96E-5272-4326-81EF-BD1CFB9B667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3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59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10972801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92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61890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1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30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479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295400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676401"/>
            <a:ext cx="5315712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1676399"/>
            <a:ext cx="5315712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2057401"/>
            <a:ext cx="5315712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1295400"/>
            <a:ext cx="341376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254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DCF28E-1AC0-48F3-A572-031813AF3084}" type="datetimeFigureOut">
              <a:rPr lang="en-US" smtClean="0">
                <a:solidFill>
                  <a:prstClr val="white"/>
                </a:solidFill>
              </a:rPr>
              <a:pPr/>
              <a:t>02/03/17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F22510-2A9A-4DED-ABCB-85FD80BFC7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9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295400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1676400"/>
            <a:ext cx="341376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05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133856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912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8641" y="1676399"/>
            <a:ext cx="341376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912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8641" y="2057400"/>
            <a:ext cx="341376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06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7620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0" y="1295400"/>
            <a:ext cx="3048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0" y="1295400"/>
            <a:ext cx="390144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67056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80960" y="1295400"/>
            <a:ext cx="390144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20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6688" y="1295400"/>
            <a:ext cx="5315712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6688" y="4953000"/>
            <a:ext cx="5315712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9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912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8641" y="1295400"/>
            <a:ext cx="341376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912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8641" y="4211392"/>
            <a:ext cx="341376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1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DCF28E-1AC0-48F3-A572-031813AF3084}" type="datetimeFigureOut">
              <a:rPr lang="en-US" smtClean="0">
                <a:solidFill>
                  <a:prstClr val="white"/>
                </a:solidFill>
              </a:rPr>
              <a:pPr/>
              <a:t>02/03/17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F22510-2A9A-4DED-ABCB-85FD80BFC7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11589757" y="6321203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33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 bwMode="black">
          <a:xfrm>
            <a:off x="9768842" y="6043634"/>
            <a:ext cx="1931857" cy="258521"/>
            <a:chOff x="3046414" y="3021011"/>
            <a:chExt cx="6095999" cy="815977"/>
          </a:xfrm>
        </p:grpSpPr>
        <p:sp>
          <p:nvSpPr>
            <p:cNvPr id="11" name="Freeform 5"/>
            <p:cNvSpPr>
              <a:spLocks/>
            </p:cNvSpPr>
            <p:nvPr/>
          </p:nvSpPr>
          <p:spPr bwMode="black">
            <a:xfrm>
              <a:off x="3046414" y="3021011"/>
              <a:ext cx="371475" cy="652464"/>
            </a:xfrm>
            <a:custGeom>
              <a:avLst/>
              <a:gdLst>
                <a:gd name="T0" fmla="*/ 0 w 99"/>
                <a:gd name="T1" fmla="*/ 0 h 172"/>
                <a:gd name="T2" fmla="*/ 18 w 99"/>
                <a:gd name="T3" fmla="*/ 0 h 172"/>
                <a:gd name="T4" fmla="*/ 22 w 99"/>
                <a:gd name="T5" fmla="*/ 1 h 172"/>
                <a:gd name="T6" fmla="*/ 24 w 99"/>
                <a:gd name="T7" fmla="*/ 6 h 172"/>
                <a:gd name="T8" fmla="*/ 24 w 99"/>
                <a:gd name="T9" fmla="*/ 101 h 172"/>
                <a:gd name="T10" fmla="*/ 51 w 99"/>
                <a:gd name="T11" fmla="*/ 74 h 172"/>
                <a:gd name="T12" fmla="*/ 70 w 99"/>
                <a:gd name="T13" fmla="*/ 50 h 172"/>
                <a:gd name="T14" fmla="*/ 88 w 99"/>
                <a:gd name="T15" fmla="*/ 50 h 172"/>
                <a:gd name="T16" fmla="*/ 92 w 99"/>
                <a:gd name="T17" fmla="*/ 54 h 172"/>
                <a:gd name="T18" fmla="*/ 90 w 99"/>
                <a:gd name="T19" fmla="*/ 60 h 172"/>
                <a:gd name="T20" fmla="*/ 83 w 99"/>
                <a:gd name="T21" fmla="*/ 69 h 172"/>
                <a:gd name="T22" fmla="*/ 73 w 99"/>
                <a:gd name="T23" fmla="*/ 81 h 172"/>
                <a:gd name="T24" fmla="*/ 60 w 99"/>
                <a:gd name="T25" fmla="*/ 94 h 172"/>
                <a:gd name="T26" fmla="*/ 45 w 99"/>
                <a:gd name="T27" fmla="*/ 107 h 172"/>
                <a:gd name="T28" fmla="*/ 61 w 99"/>
                <a:gd name="T29" fmla="*/ 122 h 172"/>
                <a:gd name="T30" fmla="*/ 75 w 99"/>
                <a:gd name="T31" fmla="*/ 137 h 172"/>
                <a:gd name="T32" fmla="*/ 88 w 99"/>
                <a:gd name="T33" fmla="*/ 153 h 172"/>
                <a:gd name="T34" fmla="*/ 99 w 99"/>
                <a:gd name="T35" fmla="*/ 172 h 172"/>
                <a:gd name="T36" fmla="*/ 77 w 99"/>
                <a:gd name="T37" fmla="*/ 172 h 172"/>
                <a:gd name="T38" fmla="*/ 72 w 99"/>
                <a:gd name="T39" fmla="*/ 171 h 172"/>
                <a:gd name="T40" fmla="*/ 69 w 99"/>
                <a:gd name="T41" fmla="*/ 167 h 172"/>
                <a:gd name="T42" fmla="*/ 61 w 99"/>
                <a:gd name="T43" fmla="*/ 153 h 172"/>
                <a:gd name="T44" fmla="*/ 50 w 99"/>
                <a:gd name="T45" fmla="*/ 141 h 172"/>
                <a:gd name="T46" fmla="*/ 38 w 99"/>
                <a:gd name="T47" fmla="*/ 128 h 172"/>
                <a:gd name="T48" fmla="*/ 24 w 99"/>
                <a:gd name="T49" fmla="*/ 115 h 172"/>
                <a:gd name="T50" fmla="*/ 24 w 99"/>
                <a:gd name="T51" fmla="*/ 172 h 172"/>
                <a:gd name="T52" fmla="*/ 5 w 99"/>
                <a:gd name="T53" fmla="*/ 172 h 172"/>
                <a:gd name="T54" fmla="*/ 0 w 99"/>
                <a:gd name="T55" fmla="*/ 167 h 172"/>
                <a:gd name="T56" fmla="*/ 0 w 99"/>
                <a:gd name="T5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7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2"/>
                    <a:pt x="24" y="4"/>
                    <a:pt x="24" y="6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35" y="92"/>
                    <a:pt x="44" y="83"/>
                    <a:pt x="51" y="74"/>
                  </a:cubicBezTo>
                  <a:cubicBezTo>
                    <a:pt x="58" y="66"/>
                    <a:pt x="65" y="58"/>
                    <a:pt x="70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1" y="50"/>
                    <a:pt x="92" y="52"/>
                    <a:pt x="92" y="54"/>
                  </a:cubicBezTo>
                  <a:cubicBezTo>
                    <a:pt x="92" y="56"/>
                    <a:pt x="91" y="58"/>
                    <a:pt x="90" y="60"/>
                  </a:cubicBezTo>
                  <a:cubicBezTo>
                    <a:pt x="88" y="63"/>
                    <a:pt x="86" y="65"/>
                    <a:pt x="83" y="69"/>
                  </a:cubicBezTo>
                  <a:cubicBezTo>
                    <a:pt x="81" y="73"/>
                    <a:pt x="77" y="77"/>
                    <a:pt x="73" y="81"/>
                  </a:cubicBezTo>
                  <a:cubicBezTo>
                    <a:pt x="69" y="85"/>
                    <a:pt x="65" y="90"/>
                    <a:pt x="60" y="94"/>
                  </a:cubicBezTo>
                  <a:cubicBezTo>
                    <a:pt x="55" y="99"/>
                    <a:pt x="50" y="103"/>
                    <a:pt x="45" y="107"/>
                  </a:cubicBezTo>
                  <a:cubicBezTo>
                    <a:pt x="51" y="112"/>
                    <a:pt x="57" y="117"/>
                    <a:pt x="61" y="122"/>
                  </a:cubicBezTo>
                  <a:cubicBezTo>
                    <a:pt x="66" y="126"/>
                    <a:pt x="71" y="132"/>
                    <a:pt x="75" y="137"/>
                  </a:cubicBezTo>
                  <a:cubicBezTo>
                    <a:pt x="80" y="142"/>
                    <a:pt x="84" y="148"/>
                    <a:pt x="88" y="153"/>
                  </a:cubicBezTo>
                  <a:cubicBezTo>
                    <a:pt x="92" y="159"/>
                    <a:pt x="95" y="166"/>
                    <a:pt x="99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5" y="172"/>
                    <a:pt x="73" y="172"/>
                    <a:pt x="72" y="171"/>
                  </a:cubicBezTo>
                  <a:cubicBezTo>
                    <a:pt x="71" y="170"/>
                    <a:pt x="70" y="169"/>
                    <a:pt x="69" y="167"/>
                  </a:cubicBezTo>
                  <a:cubicBezTo>
                    <a:pt x="67" y="162"/>
                    <a:pt x="64" y="158"/>
                    <a:pt x="61" y="153"/>
                  </a:cubicBezTo>
                  <a:cubicBezTo>
                    <a:pt x="57" y="149"/>
                    <a:pt x="54" y="145"/>
                    <a:pt x="50" y="141"/>
                  </a:cubicBezTo>
                  <a:cubicBezTo>
                    <a:pt x="47" y="137"/>
                    <a:pt x="43" y="132"/>
                    <a:pt x="38" y="128"/>
                  </a:cubicBezTo>
                  <a:cubicBezTo>
                    <a:pt x="34" y="124"/>
                    <a:pt x="29" y="119"/>
                    <a:pt x="24" y="115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2" y="172"/>
                    <a:pt x="0" y="170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344487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4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black">
            <a:xfrm>
              <a:off x="3890964" y="3198810"/>
              <a:ext cx="361949" cy="487363"/>
            </a:xfrm>
            <a:custGeom>
              <a:avLst/>
              <a:gdLst>
                <a:gd name="T0" fmla="*/ 24 w 96"/>
                <a:gd name="T1" fmla="*/ 73 h 128"/>
                <a:gd name="T2" fmla="*/ 26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7 w 96"/>
                <a:gd name="T19" fmla="*/ 126 h 128"/>
                <a:gd name="T20" fmla="*/ 54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4 w 96"/>
                <a:gd name="T27" fmla="*/ 94 h 128"/>
                <a:gd name="T28" fmla="*/ 0 w 96"/>
                <a:gd name="T29" fmla="*/ 65 h 128"/>
                <a:gd name="T30" fmla="*/ 4 w 96"/>
                <a:gd name="T31" fmla="*/ 35 h 128"/>
                <a:gd name="T32" fmla="*/ 13 w 96"/>
                <a:gd name="T33" fmla="*/ 15 h 128"/>
                <a:gd name="T34" fmla="*/ 29 w 96"/>
                <a:gd name="T35" fmla="*/ 4 h 128"/>
                <a:gd name="T36" fmla="*/ 51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6 w 96"/>
                <a:gd name="T47" fmla="*/ 63 h 128"/>
                <a:gd name="T48" fmla="*/ 94 w 96"/>
                <a:gd name="T49" fmla="*/ 73 h 128"/>
                <a:gd name="T50" fmla="*/ 24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70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30 w 96"/>
                <a:gd name="T65" fmla="*/ 29 h 128"/>
                <a:gd name="T66" fmla="*/ 25 w 96"/>
                <a:gd name="T67" fmla="*/ 40 h 128"/>
                <a:gd name="T68" fmla="*/ 24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4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8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6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2" y="86"/>
                    <a:pt x="0" y="76"/>
                    <a:pt x="0" y="65"/>
                  </a:cubicBezTo>
                  <a:cubicBezTo>
                    <a:pt x="0" y="53"/>
                    <a:pt x="2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8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6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4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30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4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black">
            <a:xfrm>
              <a:off x="4327526" y="3201985"/>
              <a:ext cx="398462" cy="627062"/>
            </a:xfrm>
            <a:custGeom>
              <a:avLst/>
              <a:gdLst>
                <a:gd name="T0" fmla="*/ 61 w 106"/>
                <a:gd name="T1" fmla="*/ 126 h 165"/>
                <a:gd name="T2" fmla="*/ 44 w 106"/>
                <a:gd name="T3" fmla="*/ 123 h 165"/>
                <a:gd name="T4" fmla="*/ 32 w 106"/>
                <a:gd name="T5" fmla="*/ 118 h 165"/>
                <a:gd name="T6" fmla="*/ 32 w 106"/>
                <a:gd name="T7" fmla="*/ 165 h 165"/>
                <a:gd name="T8" fmla="*/ 14 w 106"/>
                <a:gd name="T9" fmla="*/ 165 h 165"/>
                <a:gd name="T10" fmla="*/ 8 w 106"/>
                <a:gd name="T11" fmla="*/ 160 h 165"/>
                <a:gd name="T12" fmla="*/ 8 w 106"/>
                <a:gd name="T13" fmla="*/ 79 h 165"/>
                <a:gd name="T14" fmla="*/ 8 w 106"/>
                <a:gd name="T15" fmla="*/ 51 h 165"/>
                <a:gd name="T16" fmla="*/ 9 w 106"/>
                <a:gd name="T17" fmla="*/ 22 h 165"/>
                <a:gd name="T18" fmla="*/ 5 w 106"/>
                <a:gd name="T19" fmla="*/ 22 h 165"/>
                <a:gd name="T20" fmla="*/ 0 w 106"/>
                <a:gd name="T21" fmla="*/ 17 h 165"/>
                <a:gd name="T22" fmla="*/ 0 w 106"/>
                <a:gd name="T23" fmla="*/ 5 h 165"/>
                <a:gd name="T24" fmla="*/ 9 w 106"/>
                <a:gd name="T25" fmla="*/ 3 h 165"/>
                <a:gd name="T26" fmla="*/ 21 w 106"/>
                <a:gd name="T27" fmla="*/ 2 h 165"/>
                <a:gd name="T28" fmla="*/ 34 w 106"/>
                <a:gd name="T29" fmla="*/ 1 h 165"/>
                <a:gd name="T30" fmla="*/ 47 w 106"/>
                <a:gd name="T31" fmla="*/ 0 h 165"/>
                <a:gd name="T32" fmla="*/ 74 w 106"/>
                <a:gd name="T33" fmla="*/ 3 h 165"/>
                <a:gd name="T34" fmla="*/ 92 w 106"/>
                <a:gd name="T35" fmla="*/ 14 h 165"/>
                <a:gd name="T36" fmla="*/ 102 w 106"/>
                <a:gd name="T37" fmla="*/ 33 h 165"/>
                <a:gd name="T38" fmla="*/ 106 w 106"/>
                <a:gd name="T39" fmla="*/ 63 h 165"/>
                <a:gd name="T40" fmla="*/ 95 w 106"/>
                <a:gd name="T41" fmla="*/ 111 h 165"/>
                <a:gd name="T42" fmla="*/ 61 w 106"/>
                <a:gd name="T43" fmla="*/ 126 h 165"/>
                <a:gd name="T44" fmla="*/ 54 w 106"/>
                <a:gd name="T45" fmla="*/ 107 h 165"/>
                <a:gd name="T46" fmla="*/ 66 w 106"/>
                <a:gd name="T47" fmla="*/ 105 h 165"/>
                <a:gd name="T48" fmla="*/ 75 w 106"/>
                <a:gd name="T49" fmla="*/ 98 h 165"/>
                <a:gd name="T50" fmla="*/ 80 w 106"/>
                <a:gd name="T51" fmla="*/ 84 h 165"/>
                <a:gd name="T52" fmla="*/ 81 w 106"/>
                <a:gd name="T53" fmla="*/ 63 h 165"/>
                <a:gd name="T54" fmla="*/ 80 w 106"/>
                <a:gd name="T55" fmla="*/ 43 h 165"/>
                <a:gd name="T56" fmla="*/ 75 w 106"/>
                <a:gd name="T57" fmla="*/ 29 h 165"/>
                <a:gd name="T58" fmla="*/ 64 w 106"/>
                <a:gd name="T59" fmla="*/ 22 h 165"/>
                <a:gd name="T60" fmla="*/ 47 w 106"/>
                <a:gd name="T61" fmla="*/ 19 h 165"/>
                <a:gd name="T62" fmla="*/ 40 w 106"/>
                <a:gd name="T63" fmla="*/ 20 h 165"/>
                <a:gd name="T64" fmla="*/ 32 w 106"/>
                <a:gd name="T65" fmla="*/ 20 h 165"/>
                <a:gd name="T66" fmla="*/ 32 w 106"/>
                <a:gd name="T67" fmla="*/ 102 h 165"/>
                <a:gd name="T68" fmla="*/ 42 w 106"/>
                <a:gd name="T69" fmla="*/ 105 h 165"/>
                <a:gd name="T70" fmla="*/ 54 w 106"/>
                <a:gd name="T71" fmla="*/ 10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" h="165">
                  <a:moveTo>
                    <a:pt x="61" y="126"/>
                  </a:moveTo>
                  <a:cubicBezTo>
                    <a:pt x="54" y="126"/>
                    <a:pt x="48" y="125"/>
                    <a:pt x="44" y="123"/>
                  </a:cubicBezTo>
                  <a:cubicBezTo>
                    <a:pt x="39" y="122"/>
                    <a:pt x="35" y="120"/>
                    <a:pt x="32" y="118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0" y="165"/>
                    <a:pt x="8" y="163"/>
                    <a:pt x="8" y="160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0"/>
                    <a:pt x="8" y="60"/>
                    <a:pt x="8" y="51"/>
                  </a:cubicBezTo>
                  <a:cubicBezTo>
                    <a:pt x="8" y="41"/>
                    <a:pt x="9" y="31"/>
                    <a:pt x="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5" y="4"/>
                    <a:pt x="9" y="3"/>
                  </a:cubicBezTo>
                  <a:cubicBezTo>
                    <a:pt x="13" y="3"/>
                    <a:pt x="16" y="2"/>
                    <a:pt x="21" y="2"/>
                  </a:cubicBezTo>
                  <a:cubicBezTo>
                    <a:pt x="25" y="2"/>
                    <a:pt x="29" y="1"/>
                    <a:pt x="34" y="1"/>
                  </a:cubicBezTo>
                  <a:cubicBezTo>
                    <a:pt x="38" y="1"/>
                    <a:pt x="43" y="0"/>
                    <a:pt x="47" y="0"/>
                  </a:cubicBezTo>
                  <a:cubicBezTo>
                    <a:pt x="57" y="0"/>
                    <a:pt x="66" y="1"/>
                    <a:pt x="74" y="3"/>
                  </a:cubicBezTo>
                  <a:cubicBezTo>
                    <a:pt x="81" y="5"/>
                    <a:pt x="87" y="9"/>
                    <a:pt x="92" y="14"/>
                  </a:cubicBezTo>
                  <a:cubicBezTo>
                    <a:pt x="97" y="18"/>
                    <a:pt x="100" y="25"/>
                    <a:pt x="102" y="33"/>
                  </a:cubicBezTo>
                  <a:cubicBezTo>
                    <a:pt x="105" y="41"/>
                    <a:pt x="106" y="51"/>
                    <a:pt x="106" y="63"/>
                  </a:cubicBezTo>
                  <a:cubicBezTo>
                    <a:pt x="106" y="84"/>
                    <a:pt x="102" y="100"/>
                    <a:pt x="95" y="111"/>
                  </a:cubicBezTo>
                  <a:cubicBezTo>
                    <a:pt x="87" y="121"/>
                    <a:pt x="76" y="126"/>
                    <a:pt x="61" y="126"/>
                  </a:cubicBezTo>
                  <a:close/>
                  <a:moveTo>
                    <a:pt x="54" y="107"/>
                  </a:moveTo>
                  <a:cubicBezTo>
                    <a:pt x="59" y="107"/>
                    <a:pt x="63" y="106"/>
                    <a:pt x="66" y="105"/>
                  </a:cubicBezTo>
                  <a:cubicBezTo>
                    <a:pt x="70" y="103"/>
                    <a:pt x="73" y="101"/>
                    <a:pt x="75" y="98"/>
                  </a:cubicBezTo>
                  <a:cubicBezTo>
                    <a:pt x="77" y="94"/>
                    <a:pt x="79" y="90"/>
                    <a:pt x="80" y="84"/>
                  </a:cubicBezTo>
                  <a:cubicBezTo>
                    <a:pt x="81" y="78"/>
                    <a:pt x="81" y="71"/>
                    <a:pt x="81" y="63"/>
                  </a:cubicBezTo>
                  <a:cubicBezTo>
                    <a:pt x="81" y="55"/>
                    <a:pt x="81" y="48"/>
                    <a:pt x="80" y="43"/>
                  </a:cubicBezTo>
                  <a:cubicBezTo>
                    <a:pt x="79" y="37"/>
                    <a:pt x="77" y="33"/>
                    <a:pt x="75" y="29"/>
                  </a:cubicBezTo>
                  <a:cubicBezTo>
                    <a:pt x="72" y="26"/>
                    <a:pt x="69" y="23"/>
                    <a:pt x="64" y="22"/>
                  </a:cubicBezTo>
                  <a:cubicBezTo>
                    <a:pt x="60" y="20"/>
                    <a:pt x="54" y="19"/>
                    <a:pt x="47" y="19"/>
                  </a:cubicBezTo>
                  <a:cubicBezTo>
                    <a:pt x="45" y="19"/>
                    <a:pt x="43" y="19"/>
                    <a:pt x="40" y="20"/>
                  </a:cubicBezTo>
                  <a:cubicBezTo>
                    <a:pt x="37" y="20"/>
                    <a:pt x="34" y="20"/>
                    <a:pt x="32" y="20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5" y="103"/>
                    <a:pt x="39" y="104"/>
                    <a:pt x="42" y="105"/>
                  </a:cubicBezTo>
                  <a:cubicBezTo>
                    <a:pt x="45" y="106"/>
                    <a:pt x="49" y="107"/>
                    <a:pt x="5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black">
            <a:xfrm>
              <a:off x="5006974" y="3206748"/>
              <a:ext cx="236539" cy="466723"/>
            </a:xfrm>
            <a:custGeom>
              <a:avLst/>
              <a:gdLst>
                <a:gd name="T0" fmla="*/ 55 w 63"/>
                <a:gd name="T1" fmla="*/ 0 h 123"/>
                <a:gd name="T2" fmla="*/ 62 w 63"/>
                <a:gd name="T3" fmla="*/ 2 h 123"/>
                <a:gd name="T4" fmla="*/ 63 w 63"/>
                <a:gd name="T5" fmla="*/ 6 h 123"/>
                <a:gd name="T6" fmla="*/ 63 w 63"/>
                <a:gd name="T7" fmla="*/ 22 h 123"/>
                <a:gd name="T8" fmla="*/ 60 w 63"/>
                <a:gd name="T9" fmla="*/ 22 h 123"/>
                <a:gd name="T10" fmla="*/ 57 w 63"/>
                <a:gd name="T11" fmla="*/ 22 h 123"/>
                <a:gd name="T12" fmla="*/ 39 w 63"/>
                <a:gd name="T13" fmla="*/ 25 h 123"/>
                <a:gd name="T14" fmla="*/ 24 w 63"/>
                <a:gd name="T15" fmla="*/ 36 h 123"/>
                <a:gd name="T16" fmla="*/ 24 w 63"/>
                <a:gd name="T17" fmla="*/ 123 h 123"/>
                <a:gd name="T18" fmla="*/ 5 w 63"/>
                <a:gd name="T19" fmla="*/ 123 h 123"/>
                <a:gd name="T20" fmla="*/ 0 w 63"/>
                <a:gd name="T21" fmla="*/ 118 h 123"/>
                <a:gd name="T22" fmla="*/ 0 w 63"/>
                <a:gd name="T23" fmla="*/ 1 h 123"/>
                <a:gd name="T24" fmla="*/ 14 w 63"/>
                <a:gd name="T25" fmla="*/ 1 h 123"/>
                <a:gd name="T26" fmla="*/ 19 w 63"/>
                <a:gd name="T27" fmla="*/ 2 h 123"/>
                <a:gd name="T28" fmla="*/ 21 w 63"/>
                <a:gd name="T29" fmla="*/ 7 h 123"/>
                <a:gd name="T30" fmla="*/ 22 w 63"/>
                <a:gd name="T31" fmla="*/ 18 h 123"/>
                <a:gd name="T32" fmla="*/ 36 w 63"/>
                <a:gd name="T33" fmla="*/ 6 h 123"/>
                <a:gd name="T34" fmla="*/ 55 w 63"/>
                <a:gd name="T3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123">
                  <a:moveTo>
                    <a:pt x="55" y="0"/>
                  </a:moveTo>
                  <a:cubicBezTo>
                    <a:pt x="58" y="0"/>
                    <a:pt x="60" y="1"/>
                    <a:pt x="62" y="2"/>
                  </a:cubicBezTo>
                  <a:cubicBezTo>
                    <a:pt x="63" y="3"/>
                    <a:pt x="63" y="4"/>
                    <a:pt x="63" y="6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0" y="22"/>
                    <a:pt x="44" y="23"/>
                    <a:pt x="39" y="25"/>
                  </a:cubicBezTo>
                  <a:cubicBezTo>
                    <a:pt x="34" y="27"/>
                    <a:pt x="29" y="31"/>
                    <a:pt x="24" y="3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2" y="123"/>
                    <a:pt x="0" y="121"/>
                    <a:pt x="0" y="1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3"/>
                    <a:pt x="21" y="5"/>
                    <a:pt x="21" y="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6" y="13"/>
                    <a:pt x="30" y="9"/>
                    <a:pt x="36" y="6"/>
                  </a:cubicBezTo>
                  <a:cubicBezTo>
                    <a:pt x="42" y="2"/>
                    <a:pt x="4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black">
            <a:xfrm>
              <a:off x="5295902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2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7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30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3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4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8 w 96"/>
                <a:gd name="T63" fmla="*/ 21 h 128"/>
                <a:gd name="T64" fmla="*/ 29 w 96"/>
                <a:gd name="T65" fmla="*/ 29 h 128"/>
                <a:gd name="T66" fmla="*/ 25 w 96"/>
                <a:gd name="T67" fmla="*/ 40 h 128"/>
                <a:gd name="T68" fmla="*/ 23 w 96"/>
                <a:gd name="T69" fmla="*/ 56 h 128"/>
                <a:gd name="T70" fmla="*/ 74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4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70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30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9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9" y="20"/>
                    <a:pt x="13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5" y="1"/>
                    <a:pt x="42" y="0"/>
                    <a:pt x="50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0" y="19"/>
                    <a:pt x="93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black">
            <a:xfrm>
              <a:off x="5746750" y="3040059"/>
              <a:ext cx="109537" cy="633412"/>
            </a:xfrm>
            <a:custGeom>
              <a:avLst/>
              <a:gdLst>
                <a:gd name="T0" fmla="*/ 15 w 29"/>
                <a:gd name="T1" fmla="*/ 26 h 167"/>
                <a:gd name="T2" fmla="*/ 3 w 29"/>
                <a:gd name="T3" fmla="*/ 23 h 167"/>
                <a:gd name="T4" fmla="*/ 0 w 29"/>
                <a:gd name="T5" fmla="*/ 13 h 167"/>
                <a:gd name="T6" fmla="*/ 3 w 29"/>
                <a:gd name="T7" fmla="*/ 3 h 167"/>
                <a:gd name="T8" fmla="*/ 15 w 29"/>
                <a:gd name="T9" fmla="*/ 0 h 167"/>
                <a:gd name="T10" fmla="*/ 26 w 29"/>
                <a:gd name="T11" fmla="*/ 3 h 167"/>
                <a:gd name="T12" fmla="*/ 29 w 29"/>
                <a:gd name="T13" fmla="*/ 13 h 167"/>
                <a:gd name="T14" fmla="*/ 26 w 29"/>
                <a:gd name="T15" fmla="*/ 23 h 167"/>
                <a:gd name="T16" fmla="*/ 15 w 29"/>
                <a:gd name="T17" fmla="*/ 26 h 167"/>
                <a:gd name="T18" fmla="*/ 27 w 29"/>
                <a:gd name="T19" fmla="*/ 167 h 167"/>
                <a:gd name="T20" fmla="*/ 8 w 29"/>
                <a:gd name="T21" fmla="*/ 167 h 167"/>
                <a:gd name="T22" fmla="*/ 3 w 29"/>
                <a:gd name="T23" fmla="*/ 162 h 167"/>
                <a:gd name="T24" fmla="*/ 3 w 29"/>
                <a:gd name="T25" fmla="*/ 45 h 167"/>
                <a:gd name="T26" fmla="*/ 21 w 29"/>
                <a:gd name="T27" fmla="*/ 45 h 167"/>
                <a:gd name="T28" fmla="*/ 27 w 29"/>
                <a:gd name="T29" fmla="*/ 51 h 167"/>
                <a:gd name="T30" fmla="*/ 27 w 29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67">
                  <a:moveTo>
                    <a:pt x="15" y="26"/>
                  </a:moveTo>
                  <a:cubicBezTo>
                    <a:pt x="9" y="26"/>
                    <a:pt x="5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9" y="0"/>
                    <a:pt x="15" y="0"/>
                  </a:cubicBezTo>
                  <a:cubicBezTo>
                    <a:pt x="20" y="0"/>
                    <a:pt x="23" y="1"/>
                    <a:pt x="26" y="3"/>
                  </a:cubicBezTo>
                  <a:cubicBezTo>
                    <a:pt x="28" y="5"/>
                    <a:pt x="29" y="8"/>
                    <a:pt x="29" y="13"/>
                  </a:cubicBezTo>
                  <a:cubicBezTo>
                    <a:pt x="29" y="18"/>
                    <a:pt x="28" y="21"/>
                    <a:pt x="26" y="23"/>
                  </a:cubicBezTo>
                  <a:cubicBezTo>
                    <a:pt x="23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4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black">
            <a:xfrm>
              <a:off x="5961062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1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7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3" y="22"/>
                    <a:pt x="58" y="20"/>
                    <a:pt x="52" y="20"/>
                  </a:cubicBezTo>
                  <a:cubicBezTo>
                    <a:pt x="45" y="20"/>
                    <a:pt x="39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black">
            <a:xfrm>
              <a:off x="6400799" y="3209923"/>
              <a:ext cx="379414" cy="463551"/>
            </a:xfrm>
            <a:custGeom>
              <a:avLst/>
              <a:gdLst>
                <a:gd name="T0" fmla="*/ 43 w 101"/>
                <a:gd name="T1" fmla="*/ 122 h 122"/>
                <a:gd name="T2" fmla="*/ 38 w 101"/>
                <a:gd name="T3" fmla="*/ 121 h 122"/>
                <a:gd name="T4" fmla="*/ 36 w 101"/>
                <a:gd name="T5" fmla="*/ 117 h 122"/>
                <a:gd name="T6" fmla="*/ 13 w 101"/>
                <a:gd name="T7" fmla="*/ 59 h 122"/>
                <a:gd name="T8" fmla="*/ 0 w 101"/>
                <a:gd name="T9" fmla="*/ 0 h 122"/>
                <a:gd name="T10" fmla="*/ 20 w 101"/>
                <a:gd name="T11" fmla="*/ 0 h 122"/>
                <a:gd name="T12" fmla="*/ 25 w 101"/>
                <a:gd name="T13" fmla="*/ 6 h 122"/>
                <a:gd name="T14" fmla="*/ 29 w 101"/>
                <a:gd name="T15" fmla="*/ 30 h 122"/>
                <a:gd name="T16" fmla="*/ 35 w 101"/>
                <a:gd name="T17" fmla="*/ 55 h 122"/>
                <a:gd name="T18" fmla="*/ 43 w 101"/>
                <a:gd name="T19" fmla="*/ 79 h 122"/>
                <a:gd name="T20" fmla="*/ 51 w 101"/>
                <a:gd name="T21" fmla="*/ 101 h 122"/>
                <a:gd name="T22" fmla="*/ 60 w 101"/>
                <a:gd name="T23" fmla="*/ 78 h 122"/>
                <a:gd name="T24" fmla="*/ 67 w 101"/>
                <a:gd name="T25" fmla="*/ 52 h 122"/>
                <a:gd name="T26" fmla="*/ 74 w 101"/>
                <a:gd name="T27" fmla="*/ 25 h 122"/>
                <a:gd name="T28" fmla="*/ 78 w 101"/>
                <a:gd name="T29" fmla="*/ 0 h 122"/>
                <a:gd name="T30" fmla="*/ 96 w 101"/>
                <a:gd name="T31" fmla="*/ 0 h 122"/>
                <a:gd name="T32" fmla="*/ 101 w 101"/>
                <a:gd name="T33" fmla="*/ 5 h 122"/>
                <a:gd name="T34" fmla="*/ 100 w 101"/>
                <a:gd name="T35" fmla="*/ 11 h 122"/>
                <a:gd name="T36" fmla="*/ 99 w 101"/>
                <a:gd name="T37" fmla="*/ 19 h 122"/>
                <a:gd name="T38" fmla="*/ 85 w 101"/>
                <a:gd name="T39" fmla="*/ 70 h 122"/>
                <a:gd name="T40" fmla="*/ 64 w 101"/>
                <a:gd name="T41" fmla="*/ 122 h 122"/>
                <a:gd name="T42" fmla="*/ 43 w 101"/>
                <a:gd name="T4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22">
                  <a:moveTo>
                    <a:pt x="43" y="122"/>
                  </a:moveTo>
                  <a:cubicBezTo>
                    <a:pt x="41" y="122"/>
                    <a:pt x="39" y="122"/>
                    <a:pt x="38" y="121"/>
                  </a:cubicBezTo>
                  <a:cubicBezTo>
                    <a:pt x="38" y="120"/>
                    <a:pt x="37" y="119"/>
                    <a:pt x="36" y="117"/>
                  </a:cubicBezTo>
                  <a:cubicBezTo>
                    <a:pt x="27" y="98"/>
                    <a:pt x="20" y="79"/>
                    <a:pt x="13" y="59"/>
                  </a:cubicBezTo>
                  <a:cubicBezTo>
                    <a:pt x="7" y="40"/>
                    <a:pt x="2" y="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2"/>
                    <a:pt x="25" y="6"/>
                  </a:cubicBezTo>
                  <a:cubicBezTo>
                    <a:pt x="26" y="13"/>
                    <a:pt x="28" y="21"/>
                    <a:pt x="29" y="30"/>
                  </a:cubicBezTo>
                  <a:cubicBezTo>
                    <a:pt x="31" y="38"/>
                    <a:pt x="33" y="46"/>
                    <a:pt x="35" y="55"/>
                  </a:cubicBezTo>
                  <a:cubicBezTo>
                    <a:pt x="38" y="63"/>
                    <a:pt x="40" y="71"/>
                    <a:pt x="43" y="79"/>
                  </a:cubicBezTo>
                  <a:cubicBezTo>
                    <a:pt x="45" y="87"/>
                    <a:pt x="48" y="95"/>
                    <a:pt x="51" y="101"/>
                  </a:cubicBezTo>
                  <a:cubicBezTo>
                    <a:pt x="54" y="95"/>
                    <a:pt x="57" y="87"/>
                    <a:pt x="60" y="78"/>
                  </a:cubicBezTo>
                  <a:cubicBezTo>
                    <a:pt x="63" y="70"/>
                    <a:pt x="65" y="61"/>
                    <a:pt x="67" y="52"/>
                  </a:cubicBezTo>
                  <a:cubicBezTo>
                    <a:pt x="70" y="43"/>
                    <a:pt x="72" y="34"/>
                    <a:pt x="74" y="25"/>
                  </a:cubicBezTo>
                  <a:cubicBezTo>
                    <a:pt x="75" y="16"/>
                    <a:pt x="77" y="8"/>
                    <a:pt x="7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101" y="9"/>
                    <a:pt x="100" y="11"/>
                  </a:cubicBezTo>
                  <a:cubicBezTo>
                    <a:pt x="100" y="13"/>
                    <a:pt x="100" y="16"/>
                    <a:pt x="99" y="19"/>
                  </a:cubicBezTo>
                  <a:cubicBezTo>
                    <a:pt x="96" y="36"/>
                    <a:pt x="91" y="53"/>
                    <a:pt x="85" y="70"/>
                  </a:cubicBezTo>
                  <a:cubicBezTo>
                    <a:pt x="79" y="88"/>
                    <a:pt x="72" y="105"/>
                    <a:pt x="64" y="122"/>
                  </a:cubicBezTo>
                  <a:lnTo>
                    <a:pt x="43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black">
            <a:xfrm>
              <a:off x="6840536" y="3198810"/>
              <a:ext cx="360362" cy="487363"/>
            </a:xfrm>
            <a:custGeom>
              <a:avLst/>
              <a:gdLst>
                <a:gd name="T0" fmla="*/ 23 w 96"/>
                <a:gd name="T1" fmla="*/ 73 h 128"/>
                <a:gd name="T2" fmla="*/ 25 w 96"/>
                <a:gd name="T3" fmla="*/ 90 h 128"/>
                <a:gd name="T4" fmla="*/ 31 w 96"/>
                <a:gd name="T5" fmla="*/ 100 h 128"/>
                <a:gd name="T6" fmla="*/ 41 w 96"/>
                <a:gd name="T7" fmla="*/ 107 h 128"/>
                <a:gd name="T8" fmla="*/ 59 w 96"/>
                <a:gd name="T9" fmla="*/ 109 h 128"/>
                <a:gd name="T10" fmla="*/ 76 w 96"/>
                <a:gd name="T11" fmla="*/ 108 h 128"/>
                <a:gd name="T12" fmla="*/ 86 w 96"/>
                <a:gd name="T13" fmla="*/ 107 h 128"/>
                <a:gd name="T14" fmla="*/ 92 w 96"/>
                <a:gd name="T15" fmla="*/ 112 h 128"/>
                <a:gd name="T16" fmla="*/ 92 w 96"/>
                <a:gd name="T17" fmla="*/ 122 h 128"/>
                <a:gd name="T18" fmla="*/ 76 w 96"/>
                <a:gd name="T19" fmla="*/ 126 h 128"/>
                <a:gd name="T20" fmla="*/ 53 w 96"/>
                <a:gd name="T21" fmla="*/ 128 h 128"/>
                <a:gd name="T22" fmla="*/ 29 w 96"/>
                <a:gd name="T23" fmla="*/ 125 h 128"/>
                <a:gd name="T24" fmla="*/ 13 w 96"/>
                <a:gd name="T25" fmla="*/ 114 h 128"/>
                <a:gd name="T26" fmla="*/ 3 w 96"/>
                <a:gd name="T27" fmla="*/ 94 h 128"/>
                <a:gd name="T28" fmla="*/ 0 w 96"/>
                <a:gd name="T29" fmla="*/ 65 h 128"/>
                <a:gd name="T30" fmla="*/ 3 w 96"/>
                <a:gd name="T31" fmla="*/ 35 h 128"/>
                <a:gd name="T32" fmla="*/ 12 w 96"/>
                <a:gd name="T33" fmla="*/ 15 h 128"/>
                <a:gd name="T34" fmla="*/ 28 w 96"/>
                <a:gd name="T35" fmla="*/ 4 h 128"/>
                <a:gd name="T36" fmla="*/ 50 w 96"/>
                <a:gd name="T37" fmla="*/ 0 h 128"/>
                <a:gd name="T38" fmla="*/ 73 w 96"/>
                <a:gd name="T39" fmla="*/ 4 h 128"/>
                <a:gd name="T40" fmla="*/ 87 w 96"/>
                <a:gd name="T41" fmla="*/ 15 h 128"/>
                <a:gd name="T42" fmla="*/ 94 w 96"/>
                <a:gd name="T43" fmla="*/ 31 h 128"/>
                <a:gd name="T44" fmla="*/ 96 w 96"/>
                <a:gd name="T45" fmla="*/ 50 h 128"/>
                <a:gd name="T46" fmla="*/ 95 w 96"/>
                <a:gd name="T47" fmla="*/ 63 h 128"/>
                <a:gd name="T48" fmla="*/ 93 w 96"/>
                <a:gd name="T49" fmla="*/ 73 h 128"/>
                <a:gd name="T50" fmla="*/ 23 w 96"/>
                <a:gd name="T51" fmla="*/ 73 h 128"/>
                <a:gd name="T52" fmla="*/ 73 w 96"/>
                <a:gd name="T53" fmla="*/ 56 h 128"/>
                <a:gd name="T54" fmla="*/ 74 w 96"/>
                <a:gd name="T55" fmla="*/ 53 h 128"/>
                <a:gd name="T56" fmla="*/ 74 w 96"/>
                <a:gd name="T57" fmla="*/ 49 h 128"/>
                <a:gd name="T58" fmla="*/ 69 w 96"/>
                <a:gd name="T59" fmla="*/ 26 h 128"/>
                <a:gd name="T60" fmla="*/ 51 w 96"/>
                <a:gd name="T61" fmla="*/ 19 h 128"/>
                <a:gd name="T62" fmla="*/ 37 w 96"/>
                <a:gd name="T63" fmla="*/ 21 h 128"/>
                <a:gd name="T64" fmla="*/ 29 w 96"/>
                <a:gd name="T65" fmla="*/ 29 h 128"/>
                <a:gd name="T66" fmla="*/ 24 w 96"/>
                <a:gd name="T67" fmla="*/ 40 h 128"/>
                <a:gd name="T68" fmla="*/ 23 w 96"/>
                <a:gd name="T69" fmla="*/ 56 h 128"/>
                <a:gd name="T70" fmla="*/ 73 w 96"/>
                <a:gd name="T71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28">
                  <a:moveTo>
                    <a:pt x="23" y="73"/>
                  </a:moveTo>
                  <a:cubicBezTo>
                    <a:pt x="23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3" y="103"/>
                    <a:pt x="37" y="105"/>
                    <a:pt x="41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4" y="107"/>
                    <a:pt x="86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69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29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8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8" y="20"/>
                    <a:pt x="12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4" y="1"/>
                    <a:pt x="42" y="0"/>
                    <a:pt x="50" y="0"/>
                  </a:cubicBezTo>
                  <a:cubicBezTo>
                    <a:pt x="59" y="0"/>
                    <a:pt x="67" y="2"/>
                    <a:pt x="73" y="4"/>
                  </a:cubicBezTo>
                  <a:cubicBezTo>
                    <a:pt x="79" y="7"/>
                    <a:pt x="83" y="10"/>
                    <a:pt x="87" y="15"/>
                  </a:cubicBezTo>
                  <a:cubicBezTo>
                    <a:pt x="90" y="19"/>
                    <a:pt x="92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5" y="59"/>
                    <a:pt x="95" y="63"/>
                  </a:cubicBezTo>
                  <a:cubicBezTo>
                    <a:pt x="94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3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2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5" y="19"/>
                    <a:pt x="41" y="19"/>
                    <a:pt x="37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5" y="36"/>
                    <a:pt x="24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black">
            <a:xfrm>
              <a:off x="7297734" y="3201985"/>
              <a:ext cx="365125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black">
            <a:xfrm>
              <a:off x="7740647" y="3089272"/>
              <a:ext cx="255587" cy="592137"/>
            </a:xfrm>
            <a:custGeom>
              <a:avLst/>
              <a:gdLst>
                <a:gd name="T0" fmla="*/ 68 w 68"/>
                <a:gd name="T1" fmla="*/ 154 h 156"/>
                <a:gd name="T2" fmla="*/ 58 w 68"/>
                <a:gd name="T3" fmla="*/ 156 h 156"/>
                <a:gd name="T4" fmla="*/ 47 w 68"/>
                <a:gd name="T5" fmla="*/ 156 h 156"/>
                <a:gd name="T6" fmla="*/ 22 w 68"/>
                <a:gd name="T7" fmla="*/ 149 h 156"/>
                <a:gd name="T8" fmla="*/ 14 w 68"/>
                <a:gd name="T9" fmla="*/ 125 h 156"/>
                <a:gd name="T10" fmla="*/ 14 w 68"/>
                <a:gd name="T11" fmla="*/ 51 h 156"/>
                <a:gd name="T12" fmla="*/ 6 w 68"/>
                <a:gd name="T13" fmla="*/ 51 h 156"/>
                <a:gd name="T14" fmla="*/ 0 w 68"/>
                <a:gd name="T15" fmla="*/ 46 h 156"/>
                <a:gd name="T16" fmla="*/ 0 w 68"/>
                <a:gd name="T17" fmla="*/ 32 h 156"/>
                <a:gd name="T18" fmla="*/ 15 w 68"/>
                <a:gd name="T19" fmla="*/ 32 h 156"/>
                <a:gd name="T20" fmla="*/ 16 w 68"/>
                <a:gd name="T21" fmla="*/ 0 h 156"/>
                <a:gd name="T22" fmla="*/ 33 w 68"/>
                <a:gd name="T23" fmla="*/ 0 h 156"/>
                <a:gd name="T24" fmla="*/ 39 w 68"/>
                <a:gd name="T25" fmla="*/ 6 h 156"/>
                <a:gd name="T26" fmla="*/ 39 w 68"/>
                <a:gd name="T27" fmla="*/ 32 h 156"/>
                <a:gd name="T28" fmla="*/ 62 w 68"/>
                <a:gd name="T29" fmla="*/ 32 h 156"/>
                <a:gd name="T30" fmla="*/ 66 w 68"/>
                <a:gd name="T31" fmla="*/ 34 h 156"/>
                <a:gd name="T32" fmla="*/ 68 w 68"/>
                <a:gd name="T33" fmla="*/ 38 h 156"/>
                <a:gd name="T34" fmla="*/ 68 w 68"/>
                <a:gd name="T35" fmla="*/ 51 h 156"/>
                <a:gd name="T36" fmla="*/ 39 w 68"/>
                <a:gd name="T37" fmla="*/ 51 h 156"/>
                <a:gd name="T38" fmla="*/ 39 w 68"/>
                <a:gd name="T39" fmla="*/ 123 h 156"/>
                <a:gd name="T40" fmla="*/ 41 w 68"/>
                <a:gd name="T41" fmla="*/ 133 h 156"/>
                <a:gd name="T42" fmla="*/ 49 w 68"/>
                <a:gd name="T43" fmla="*/ 137 h 156"/>
                <a:gd name="T44" fmla="*/ 56 w 68"/>
                <a:gd name="T45" fmla="*/ 137 h 156"/>
                <a:gd name="T46" fmla="*/ 61 w 68"/>
                <a:gd name="T47" fmla="*/ 137 h 156"/>
                <a:gd name="T48" fmla="*/ 68 w 68"/>
                <a:gd name="T49" fmla="*/ 142 h 156"/>
                <a:gd name="T50" fmla="*/ 68 w 68"/>
                <a:gd name="T5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156">
                  <a:moveTo>
                    <a:pt x="68" y="154"/>
                  </a:moveTo>
                  <a:cubicBezTo>
                    <a:pt x="64" y="155"/>
                    <a:pt x="61" y="155"/>
                    <a:pt x="58" y="156"/>
                  </a:cubicBezTo>
                  <a:cubicBezTo>
                    <a:pt x="54" y="156"/>
                    <a:pt x="51" y="156"/>
                    <a:pt x="47" y="156"/>
                  </a:cubicBezTo>
                  <a:cubicBezTo>
                    <a:pt x="36" y="156"/>
                    <a:pt x="27" y="154"/>
                    <a:pt x="22" y="149"/>
                  </a:cubicBezTo>
                  <a:cubicBezTo>
                    <a:pt x="17" y="144"/>
                    <a:pt x="14" y="136"/>
                    <a:pt x="14" y="125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50"/>
                    <a:pt x="0" y="4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2"/>
                    <a:pt x="39" y="6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2"/>
                    <a:pt x="65" y="33"/>
                    <a:pt x="66" y="34"/>
                  </a:cubicBezTo>
                  <a:cubicBezTo>
                    <a:pt x="67" y="35"/>
                    <a:pt x="68" y="36"/>
                    <a:pt x="68" y="38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8"/>
                    <a:pt x="39" y="131"/>
                    <a:pt x="41" y="133"/>
                  </a:cubicBezTo>
                  <a:cubicBezTo>
                    <a:pt x="42" y="136"/>
                    <a:pt x="45" y="137"/>
                    <a:pt x="49" y="137"/>
                  </a:cubicBezTo>
                  <a:cubicBezTo>
                    <a:pt x="52" y="137"/>
                    <a:pt x="54" y="137"/>
                    <a:pt x="56" y="137"/>
                  </a:cubicBezTo>
                  <a:cubicBezTo>
                    <a:pt x="58" y="137"/>
                    <a:pt x="60" y="137"/>
                    <a:pt x="61" y="137"/>
                  </a:cubicBezTo>
                  <a:cubicBezTo>
                    <a:pt x="66" y="137"/>
                    <a:pt x="68" y="139"/>
                    <a:pt x="68" y="142"/>
                  </a:cubicBezTo>
                  <a:lnTo>
                    <a:pt x="6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black">
            <a:xfrm>
              <a:off x="8075610" y="3040059"/>
              <a:ext cx="112713" cy="633412"/>
            </a:xfrm>
            <a:custGeom>
              <a:avLst/>
              <a:gdLst>
                <a:gd name="T0" fmla="*/ 15 w 30"/>
                <a:gd name="T1" fmla="*/ 26 h 167"/>
                <a:gd name="T2" fmla="*/ 3 w 30"/>
                <a:gd name="T3" fmla="*/ 23 h 167"/>
                <a:gd name="T4" fmla="*/ 0 w 30"/>
                <a:gd name="T5" fmla="*/ 13 h 167"/>
                <a:gd name="T6" fmla="*/ 3 w 30"/>
                <a:gd name="T7" fmla="*/ 3 h 167"/>
                <a:gd name="T8" fmla="*/ 15 w 30"/>
                <a:gd name="T9" fmla="*/ 0 h 167"/>
                <a:gd name="T10" fmla="*/ 26 w 30"/>
                <a:gd name="T11" fmla="*/ 3 h 167"/>
                <a:gd name="T12" fmla="*/ 30 w 30"/>
                <a:gd name="T13" fmla="*/ 13 h 167"/>
                <a:gd name="T14" fmla="*/ 26 w 30"/>
                <a:gd name="T15" fmla="*/ 23 h 167"/>
                <a:gd name="T16" fmla="*/ 15 w 30"/>
                <a:gd name="T17" fmla="*/ 26 h 167"/>
                <a:gd name="T18" fmla="*/ 27 w 30"/>
                <a:gd name="T19" fmla="*/ 167 h 167"/>
                <a:gd name="T20" fmla="*/ 8 w 30"/>
                <a:gd name="T21" fmla="*/ 167 h 167"/>
                <a:gd name="T22" fmla="*/ 3 w 30"/>
                <a:gd name="T23" fmla="*/ 162 h 167"/>
                <a:gd name="T24" fmla="*/ 3 w 30"/>
                <a:gd name="T25" fmla="*/ 45 h 167"/>
                <a:gd name="T26" fmla="*/ 21 w 30"/>
                <a:gd name="T27" fmla="*/ 45 h 167"/>
                <a:gd name="T28" fmla="*/ 27 w 30"/>
                <a:gd name="T29" fmla="*/ 51 h 167"/>
                <a:gd name="T30" fmla="*/ 27 w 30"/>
                <a:gd name="T3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67">
                  <a:moveTo>
                    <a:pt x="15" y="26"/>
                  </a:moveTo>
                  <a:cubicBezTo>
                    <a:pt x="9" y="26"/>
                    <a:pt x="6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5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8" y="5"/>
                    <a:pt x="30" y="8"/>
                    <a:pt x="30" y="13"/>
                  </a:cubicBezTo>
                  <a:cubicBezTo>
                    <a:pt x="30" y="18"/>
                    <a:pt x="28" y="21"/>
                    <a:pt x="26" y="23"/>
                  </a:cubicBezTo>
                  <a:cubicBezTo>
                    <a:pt x="24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5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black">
            <a:xfrm>
              <a:off x="8289928" y="3201985"/>
              <a:ext cx="363537" cy="471486"/>
            </a:xfrm>
            <a:custGeom>
              <a:avLst/>
              <a:gdLst>
                <a:gd name="T0" fmla="*/ 5 w 97"/>
                <a:gd name="T1" fmla="*/ 124 h 124"/>
                <a:gd name="T2" fmla="*/ 0 w 97"/>
                <a:gd name="T3" fmla="*/ 119 h 124"/>
                <a:gd name="T4" fmla="*/ 0 w 97"/>
                <a:gd name="T5" fmla="*/ 2 h 124"/>
                <a:gd name="T6" fmla="*/ 14 w 97"/>
                <a:gd name="T7" fmla="*/ 2 h 124"/>
                <a:gd name="T8" fmla="*/ 19 w 97"/>
                <a:gd name="T9" fmla="*/ 3 h 124"/>
                <a:gd name="T10" fmla="*/ 21 w 97"/>
                <a:gd name="T11" fmla="*/ 8 h 124"/>
                <a:gd name="T12" fmla="*/ 22 w 97"/>
                <a:gd name="T13" fmla="*/ 16 h 124"/>
                <a:gd name="T14" fmla="*/ 60 w 97"/>
                <a:gd name="T15" fmla="*/ 0 h 124"/>
                <a:gd name="T16" fmla="*/ 88 w 97"/>
                <a:gd name="T17" fmla="*/ 11 h 124"/>
                <a:gd name="T18" fmla="*/ 97 w 97"/>
                <a:gd name="T19" fmla="*/ 41 h 124"/>
                <a:gd name="T20" fmla="*/ 97 w 97"/>
                <a:gd name="T21" fmla="*/ 124 h 124"/>
                <a:gd name="T22" fmla="*/ 78 w 97"/>
                <a:gd name="T23" fmla="*/ 124 h 124"/>
                <a:gd name="T24" fmla="*/ 74 w 97"/>
                <a:gd name="T25" fmla="*/ 123 h 124"/>
                <a:gd name="T26" fmla="*/ 72 w 97"/>
                <a:gd name="T27" fmla="*/ 119 h 124"/>
                <a:gd name="T28" fmla="*/ 72 w 97"/>
                <a:gd name="T29" fmla="*/ 43 h 124"/>
                <a:gd name="T30" fmla="*/ 67 w 97"/>
                <a:gd name="T31" fmla="*/ 25 h 124"/>
                <a:gd name="T32" fmla="*/ 52 w 97"/>
                <a:gd name="T33" fmla="*/ 20 h 124"/>
                <a:gd name="T34" fmla="*/ 35 w 97"/>
                <a:gd name="T35" fmla="*/ 24 h 124"/>
                <a:gd name="T36" fmla="*/ 24 w 97"/>
                <a:gd name="T37" fmla="*/ 32 h 124"/>
                <a:gd name="T38" fmla="*/ 24 w 97"/>
                <a:gd name="T39" fmla="*/ 124 h 124"/>
                <a:gd name="T40" fmla="*/ 5 w 9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24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black">
            <a:xfrm>
              <a:off x="8751889" y="3201988"/>
              <a:ext cx="390524" cy="635000"/>
            </a:xfrm>
            <a:custGeom>
              <a:avLst/>
              <a:gdLst>
                <a:gd name="T0" fmla="*/ 0 w 104"/>
                <a:gd name="T1" fmla="*/ 62 h 167"/>
                <a:gd name="T2" fmla="*/ 3 w 104"/>
                <a:gd name="T3" fmla="*/ 32 h 167"/>
                <a:gd name="T4" fmla="*/ 14 w 104"/>
                <a:gd name="T5" fmla="*/ 13 h 167"/>
                <a:gd name="T6" fmla="*/ 32 w 104"/>
                <a:gd name="T7" fmla="*/ 3 h 167"/>
                <a:gd name="T8" fmla="*/ 58 w 104"/>
                <a:gd name="T9" fmla="*/ 0 h 167"/>
                <a:gd name="T10" fmla="*/ 78 w 104"/>
                <a:gd name="T11" fmla="*/ 1 h 167"/>
                <a:gd name="T12" fmla="*/ 95 w 104"/>
                <a:gd name="T13" fmla="*/ 4 h 167"/>
                <a:gd name="T14" fmla="*/ 102 w 104"/>
                <a:gd name="T15" fmla="*/ 6 h 167"/>
                <a:gd name="T16" fmla="*/ 104 w 104"/>
                <a:gd name="T17" fmla="*/ 12 h 167"/>
                <a:gd name="T18" fmla="*/ 104 w 104"/>
                <a:gd name="T19" fmla="*/ 22 h 167"/>
                <a:gd name="T20" fmla="*/ 95 w 104"/>
                <a:gd name="T21" fmla="*/ 22 h 167"/>
                <a:gd name="T22" fmla="*/ 96 w 104"/>
                <a:gd name="T23" fmla="*/ 52 h 167"/>
                <a:gd name="T24" fmla="*/ 96 w 104"/>
                <a:gd name="T25" fmla="*/ 81 h 167"/>
                <a:gd name="T26" fmla="*/ 96 w 104"/>
                <a:gd name="T27" fmla="*/ 124 h 167"/>
                <a:gd name="T28" fmla="*/ 85 w 104"/>
                <a:gd name="T29" fmla="*/ 156 h 167"/>
                <a:gd name="T30" fmla="*/ 48 w 104"/>
                <a:gd name="T31" fmla="*/ 167 h 167"/>
                <a:gd name="T32" fmla="*/ 39 w 104"/>
                <a:gd name="T33" fmla="*/ 167 h 167"/>
                <a:gd name="T34" fmla="*/ 30 w 104"/>
                <a:gd name="T35" fmla="*/ 166 h 167"/>
                <a:gd name="T36" fmla="*/ 20 w 104"/>
                <a:gd name="T37" fmla="*/ 164 h 167"/>
                <a:gd name="T38" fmla="*/ 13 w 104"/>
                <a:gd name="T39" fmla="*/ 162 h 167"/>
                <a:gd name="T40" fmla="*/ 9 w 104"/>
                <a:gd name="T41" fmla="*/ 159 h 167"/>
                <a:gd name="T42" fmla="*/ 8 w 104"/>
                <a:gd name="T43" fmla="*/ 155 h 167"/>
                <a:gd name="T44" fmla="*/ 8 w 104"/>
                <a:gd name="T45" fmla="*/ 145 h 167"/>
                <a:gd name="T46" fmla="*/ 25 w 104"/>
                <a:gd name="T47" fmla="*/ 147 h 167"/>
                <a:gd name="T48" fmla="*/ 41 w 104"/>
                <a:gd name="T49" fmla="*/ 147 h 167"/>
                <a:gd name="T50" fmla="*/ 65 w 104"/>
                <a:gd name="T51" fmla="*/ 142 h 167"/>
                <a:gd name="T52" fmla="*/ 72 w 104"/>
                <a:gd name="T53" fmla="*/ 126 h 167"/>
                <a:gd name="T54" fmla="*/ 72 w 104"/>
                <a:gd name="T55" fmla="*/ 111 h 167"/>
                <a:gd name="T56" fmla="*/ 58 w 104"/>
                <a:gd name="T57" fmla="*/ 118 h 167"/>
                <a:gd name="T58" fmla="*/ 42 w 104"/>
                <a:gd name="T59" fmla="*/ 121 h 167"/>
                <a:gd name="T60" fmla="*/ 21 w 104"/>
                <a:gd name="T61" fmla="*/ 116 h 167"/>
                <a:gd name="T62" fmla="*/ 8 w 104"/>
                <a:gd name="T63" fmla="*/ 104 h 167"/>
                <a:gd name="T64" fmla="*/ 2 w 104"/>
                <a:gd name="T65" fmla="*/ 86 h 167"/>
                <a:gd name="T66" fmla="*/ 0 w 104"/>
                <a:gd name="T67" fmla="*/ 62 h 167"/>
                <a:gd name="T68" fmla="*/ 24 w 104"/>
                <a:gd name="T69" fmla="*/ 62 h 167"/>
                <a:gd name="T70" fmla="*/ 25 w 104"/>
                <a:gd name="T71" fmla="*/ 81 h 167"/>
                <a:gd name="T72" fmla="*/ 30 w 104"/>
                <a:gd name="T73" fmla="*/ 93 h 167"/>
                <a:gd name="T74" fmla="*/ 38 w 104"/>
                <a:gd name="T75" fmla="*/ 100 h 167"/>
                <a:gd name="T76" fmla="*/ 49 w 104"/>
                <a:gd name="T77" fmla="*/ 102 h 167"/>
                <a:gd name="T78" fmla="*/ 62 w 104"/>
                <a:gd name="T79" fmla="*/ 100 h 167"/>
                <a:gd name="T80" fmla="*/ 72 w 104"/>
                <a:gd name="T81" fmla="*/ 94 h 167"/>
                <a:gd name="T82" fmla="*/ 72 w 104"/>
                <a:gd name="T83" fmla="*/ 20 h 167"/>
                <a:gd name="T84" fmla="*/ 65 w 104"/>
                <a:gd name="T85" fmla="*/ 20 h 167"/>
                <a:gd name="T86" fmla="*/ 57 w 104"/>
                <a:gd name="T87" fmla="*/ 19 h 167"/>
                <a:gd name="T88" fmla="*/ 42 w 104"/>
                <a:gd name="T89" fmla="*/ 21 h 167"/>
                <a:gd name="T90" fmla="*/ 32 w 104"/>
                <a:gd name="T91" fmla="*/ 27 h 167"/>
                <a:gd name="T92" fmla="*/ 26 w 104"/>
                <a:gd name="T93" fmla="*/ 40 h 167"/>
                <a:gd name="T94" fmla="*/ 24 w 104"/>
                <a:gd name="T95" fmla="*/ 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167">
                  <a:moveTo>
                    <a:pt x="0" y="62"/>
                  </a:moveTo>
                  <a:cubicBezTo>
                    <a:pt x="0" y="50"/>
                    <a:pt x="1" y="40"/>
                    <a:pt x="3" y="32"/>
                  </a:cubicBezTo>
                  <a:cubicBezTo>
                    <a:pt x="5" y="24"/>
                    <a:pt x="9" y="18"/>
                    <a:pt x="14" y="13"/>
                  </a:cubicBezTo>
                  <a:cubicBezTo>
                    <a:pt x="19" y="9"/>
                    <a:pt x="25" y="5"/>
                    <a:pt x="32" y="3"/>
                  </a:cubicBezTo>
                  <a:cubicBezTo>
                    <a:pt x="39" y="1"/>
                    <a:pt x="48" y="0"/>
                    <a:pt x="58" y="0"/>
                  </a:cubicBezTo>
                  <a:cubicBezTo>
                    <a:pt x="64" y="0"/>
                    <a:pt x="71" y="1"/>
                    <a:pt x="78" y="1"/>
                  </a:cubicBezTo>
                  <a:cubicBezTo>
                    <a:pt x="84" y="2"/>
                    <a:pt x="90" y="3"/>
                    <a:pt x="95" y="4"/>
                  </a:cubicBezTo>
                  <a:cubicBezTo>
                    <a:pt x="98" y="4"/>
                    <a:pt x="100" y="5"/>
                    <a:pt x="102" y="6"/>
                  </a:cubicBezTo>
                  <a:cubicBezTo>
                    <a:pt x="103" y="7"/>
                    <a:pt x="104" y="9"/>
                    <a:pt x="104" y="1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32"/>
                    <a:pt x="96" y="42"/>
                    <a:pt x="96" y="52"/>
                  </a:cubicBezTo>
                  <a:cubicBezTo>
                    <a:pt x="96" y="62"/>
                    <a:pt x="96" y="71"/>
                    <a:pt x="96" y="81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38"/>
                    <a:pt x="92" y="149"/>
                    <a:pt x="85" y="156"/>
                  </a:cubicBezTo>
                  <a:cubicBezTo>
                    <a:pt x="77" y="163"/>
                    <a:pt x="65" y="167"/>
                    <a:pt x="48" y="167"/>
                  </a:cubicBezTo>
                  <a:cubicBezTo>
                    <a:pt x="46" y="167"/>
                    <a:pt x="43" y="167"/>
                    <a:pt x="39" y="167"/>
                  </a:cubicBezTo>
                  <a:cubicBezTo>
                    <a:pt x="36" y="166"/>
                    <a:pt x="33" y="166"/>
                    <a:pt x="30" y="166"/>
                  </a:cubicBezTo>
                  <a:cubicBezTo>
                    <a:pt x="26" y="165"/>
                    <a:pt x="23" y="165"/>
                    <a:pt x="20" y="164"/>
                  </a:cubicBezTo>
                  <a:cubicBezTo>
                    <a:pt x="17" y="164"/>
                    <a:pt x="15" y="163"/>
                    <a:pt x="13" y="162"/>
                  </a:cubicBezTo>
                  <a:cubicBezTo>
                    <a:pt x="11" y="161"/>
                    <a:pt x="10" y="160"/>
                    <a:pt x="9" y="159"/>
                  </a:cubicBezTo>
                  <a:cubicBezTo>
                    <a:pt x="8" y="158"/>
                    <a:pt x="8" y="157"/>
                    <a:pt x="8" y="15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4" y="146"/>
                    <a:pt x="19" y="146"/>
                    <a:pt x="25" y="147"/>
                  </a:cubicBezTo>
                  <a:cubicBezTo>
                    <a:pt x="31" y="147"/>
                    <a:pt x="36" y="147"/>
                    <a:pt x="41" y="147"/>
                  </a:cubicBezTo>
                  <a:cubicBezTo>
                    <a:pt x="53" y="147"/>
                    <a:pt x="61" y="146"/>
                    <a:pt x="65" y="142"/>
                  </a:cubicBezTo>
                  <a:cubicBezTo>
                    <a:pt x="70" y="139"/>
                    <a:pt x="72" y="134"/>
                    <a:pt x="72" y="126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68" y="114"/>
                    <a:pt x="63" y="116"/>
                    <a:pt x="58" y="118"/>
                  </a:cubicBezTo>
                  <a:cubicBezTo>
                    <a:pt x="54" y="120"/>
                    <a:pt x="48" y="121"/>
                    <a:pt x="42" y="121"/>
                  </a:cubicBezTo>
                  <a:cubicBezTo>
                    <a:pt x="33" y="121"/>
                    <a:pt x="26" y="119"/>
                    <a:pt x="21" y="116"/>
                  </a:cubicBezTo>
                  <a:cubicBezTo>
                    <a:pt x="16" y="114"/>
                    <a:pt x="11" y="109"/>
                    <a:pt x="8" y="104"/>
                  </a:cubicBezTo>
                  <a:cubicBezTo>
                    <a:pt x="5" y="99"/>
                    <a:pt x="3" y="93"/>
                    <a:pt x="2" y="86"/>
                  </a:cubicBezTo>
                  <a:cubicBezTo>
                    <a:pt x="0" y="79"/>
                    <a:pt x="0" y="71"/>
                    <a:pt x="0" y="62"/>
                  </a:cubicBezTo>
                  <a:close/>
                  <a:moveTo>
                    <a:pt x="24" y="62"/>
                  </a:moveTo>
                  <a:cubicBezTo>
                    <a:pt x="24" y="69"/>
                    <a:pt x="24" y="76"/>
                    <a:pt x="25" y="81"/>
                  </a:cubicBezTo>
                  <a:cubicBezTo>
                    <a:pt x="26" y="86"/>
                    <a:pt x="28" y="90"/>
                    <a:pt x="30" y="93"/>
                  </a:cubicBezTo>
                  <a:cubicBezTo>
                    <a:pt x="32" y="96"/>
                    <a:pt x="34" y="99"/>
                    <a:pt x="38" y="100"/>
                  </a:cubicBezTo>
                  <a:cubicBezTo>
                    <a:pt x="41" y="101"/>
                    <a:pt x="44" y="102"/>
                    <a:pt x="49" y="102"/>
                  </a:cubicBezTo>
                  <a:cubicBezTo>
                    <a:pt x="54" y="102"/>
                    <a:pt x="58" y="101"/>
                    <a:pt x="62" y="100"/>
                  </a:cubicBezTo>
                  <a:cubicBezTo>
                    <a:pt x="65" y="98"/>
                    <a:pt x="69" y="96"/>
                    <a:pt x="72" y="9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7" y="20"/>
                    <a:pt x="65" y="20"/>
                  </a:cubicBezTo>
                  <a:cubicBezTo>
                    <a:pt x="62" y="19"/>
                    <a:pt x="59" y="19"/>
                    <a:pt x="57" y="19"/>
                  </a:cubicBezTo>
                  <a:cubicBezTo>
                    <a:pt x="51" y="19"/>
                    <a:pt x="46" y="20"/>
                    <a:pt x="42" y="21"/>
                  </a:cubicBezTo>
                  <a:cubicBezTo>
                    <a:pt x="38" y="22"/>
                    <a:pt x="34" y="24"/>
                    <a:pt x="32" y="27"/>
                  </a:cubicBezTo>
                  <a:cubicBezTo>
                    <a:pt x="29" y="31"/>
                    <a:pt x="27" y="35"/>
                    <a:pt x="26" y="40"/>
                  </a:cubicBezTo>
                  <a:cubicBezTo>
                    <a:pt x="24" y="46"/>
                    <a:pt x="24" y="53"/>
                    <a:pt x="2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5"/>
          <p:cNvSpPr>
            <a:spLocks noChangeAspect="1" noEditPoints="1"/>
          </p:cNvSpPr>
          <p:nvPr/>
        </p:nvSpPr>
        <p:spPr bwMode="invGray">
          <a:xfrm>
            <a:off x="8912090" y="5822416"/>
            <a:ext cx="656279" cy="65610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DCF28E-1AC0-48F3-A572-031813AF3084}" type="datetimeFigureOut">
              <a:rPr lang="en-US" smtClean="0">
                <a:solidFill>
                  <a:prstClr val="white"/>
                </a:solidFill>
              </a:rPr>
              <a:pPr/>
              <a:t>02/03/17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F22510-2A9A-4DED-ABCB-85FD80BFC7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54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4294967295" orient="horz" pos="2160">
          <p15:clr>
            <a:srgbClr val="FBAE40"/>
          </p15:clr>
        </p15:guide>
        <p15:guide id="4294967295" pos="3839">
          <p15:clr>
            <a:srgbClr val="FBAE40"/>
          </p15:clr>
        </p15:guide>
        <p15:guide id="4294967295" pos="736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Option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black">
          <a:xfrm>
            <a:off x="3360815" y="2599124"/>
            <a:ext cx="5470369" cy="1287076"/>
            <a:chOff x="4856883" y="4633091"/>
            <a:chExt cx="2787883" cy="656108"/>
          </a:xfrm>
        </p:grpSpPr>
        <p:grpSp>
          <p:nvGrpSpPr>
            <p:cNvPr id="26" name="Group 25"/>
            <p:cNvGrpSpPr/>
            <p:nvPr/>
          </p:nvGrpSpPr>
          <p:grpSpPr bwMode="black">
            <a:xfrm>
              <a:off x="5713412" y="4854308"/>
              <a:ext cx="1931354" cy="258521"/>
              <a:chOff x="3046414" y="3021011"/>
              <a:chExt cx="6095999" cy="815977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black">
              <a:xfrm>
                <a:off x="3046414" y="3021011"/>
                <a:ext cx="371475" cy="652464"/>
              </a:xfrm>
              <a:custGeom>
                <a:avLst/>
                <a:gdLst>
                  <a:gd name="T0" fmla="*/ 0 w 99"/>
                  <a:gd name="T1" fmla="*/ 0 h 172"/>
                  <a:gd name="T2" fmla="*/ 18 w 99"/>
                  <a:gd name="T3" fmla="*/ 0 h 172"/>
                  <a:gd name="T4" fmla="*/ 22 w 99"/>
                  <a:gd name="T5" fmla="*/ 1 h 172"/>
                  <a:gd name="T6" fmla="*/ 24 w 99"/>
                  <a:gd name="T7" fmla="*/ 6 h 172"/>
                  <a:gd name="T8" fmla="*/ 24 w 99"/>
                  <a:gd name="T9" fmla="*/ 101 h 172"/>
                  <a:gd name="T10" fmla="*/ 51 w 99"/>
                  <a:gd name="T11" fmla="*/ 74 h 172"/>
                  <a:gd name="T12" fmla="*/ 70 w 99"/>
                  <a:gd name="T13" fmla="*/ 50 h 172"/>
                  <a:gd name="T14" fmla="*/ 88 w 99"/>
                  <a:gd name="T15" fmla="*/ 50 h 172"/>
                  <a:gd name="T16" fmla="*/ 92 w 99"/>
                  <a:gd name="T17" fmla="*/ 54 h 172"/>
                  <a:gd name="T18" fmla="*/ 90 w 99"/>
                  <a:gd name="T19" fmla="*/ 60 h 172"/>
                  <a:gd name="T20" fmla="*/ 83 w 99"/>
                  <a:gd name="T21" fmla="*/ 69 h 172"/>
                  <a:gd name="T22" fmla="*/ 73 w 99"/>
                  <a:gd name="T23" fmla="*/ 81 h 172"/>
                  <a:gd name="T24" fmla="*/ 60 w 99"/>
                  <a:gd name="T25" fmla="*/ 94 h 172"/>
                  <a:gd name="T26" fmla="*/ 45 w 99"/>
                  <a:gd name="T27" fmla="*/ 107 h 172"/>
                  <a:gd name="T28" fmla="*/ 61 w 99"/>
                  <a:gd name="T29" fmla="*/ 122 h 172"/>
                  <a:gd name="T30" fmla="*/ 75 w 99"/>
                  <a:gd name="T31" fmla="*/ 137 h 172"/>
                  <a:gd name="T32" fmla="*/ 88 w 99"/>
                  <a:gd name="T33" fmla="*/ 153 h 172"/>
                  <a:gd name="T34" fmla="*/ 99 w 99"/>
                  <a:gd name="T35" fmla="*/ 172 h 172"/>
                  <a:gd name="T36" fmla="*/ 77 w 99"/>
                  <a:gd name="T37" fmla="*/ 172 h 172"/>
                  <a:gd name="T38" fmla="*/ 72 w 99"/>
                  <a:gd name="T39" fmla="*/ 171 h 172"/>
                  <a:gd name="T40" fmla="*/ 69 w 99"/>
                  <a:gd name="T41" fmla="*/ 167 h 172"/>
                  <a:gd name="T42" fmla="*/ 61 w 99"/>
                  <a:gd name="T43" fmla="*/ 153 h 172"/>
                  <a:gd name="T44" fmla="*/ 50 w 99"/>
                  <a:gd name="T45" fmla="*/ 141 h 172"/>
                  <a:gd name="T46" fmla="*/ 38 w 99"/>
                  <a:gd name="T47" fmla="*/ 128 h 172"/>
                  <a:gd name="T48" fmla="*/ 24 w 99"/>
                  <a:gd name="T49" fmla="*/ 115 h 172"/>
                  <a:gd name="T50" fmla="*/ 24 w 99"/>
                  <a:gd name="T51" fmla="*/ 172 h 172"/>
                  <a:gd name="T52" fmla="*/ 5 w 99"/>
                  <a:gd name="T53" fmla="*/ 172 h 172"/>
                  <a:gd name="T54" fmla="*/ 0 w 99"/>
                  <a:gd name="T55" fmla="*/ 167 h 172"/>
                  <a:gd name="T56" fmla="*/ 0 w 99"/>
                  <a:gd name="T5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9" h="172">
                    <a:moveTo>
                      <a:pt x="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3" y="2"/>
                      <a:pt x="24" y="4"/>
                      <a:pt x="24" y="6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35" y="92"/>
                      <a:pt x="44" y="83"/>
                      <a:pt x="51" y="74"/>
                    </a:cubicBezTo>
                    <a:cubicBezTo>
                      <a:pt x="58" y="66"/>
                      <a:pt x="65" y="58"/>
                      <a:pt x="70" y="50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91" y="50"/>
                      <a:pt x="92" y="52"/>
                      <a:pt x="92" y="54"/>
                    </a:cubicBezTo>
                    <a:cubicBezTo>
                      <a:pt x="92" y="56"/>
                      <a:pt x="91" y="58"/>
                      <a:pt x="90" y="60"/>
                    </a:cubicBezTo>
                    <a:cubicBezTo>
                      <a:pt x="88" y="63"/>
                      <a:pt x="86" y="65"/>
                      <a:pt x="83" y="69"/>
                    </a:cubicBezTo>
                    <a:cubicBezTo>
                      <a:pt x="81" y="73"/>
                      <a:pt x="77" y="77"/>
                      <a:pt x="73" y="81"/>
                    </a:cubicBezTo>
                    <a:cubicBezTo>
                      <a:pt x="69" y="85"/>
                      <a:pt x="65" y="90"/>
                      <a:pt x="60" y="94"/>
                    </a:cubicBezTo>
                    <a:cubicBezTo>
                      <a:pt x="55" y="99"/>
                      <a:pt x="50" y="103"/>
                      <a:pt x="45" y="107"/>
                    </a:cubicBezTo>
                    <a:cubicBezTo>
                      <a:pt x="51" y="112"/>
                      <a:pt x="57" y="117"/>
                      <a:pt x="61" y="122"/>
                    </a:cubicBezTo>
                    <a:cubicBezTo>
                      <a:pt x="66" y="126"/>
                      <a:pt x="71" y="132"/>
                      <a:pt x="75" y="137"/>
                    </a:cubicBezTo>
                    <a:cubicBezTo>
                      <a:pt x="80" y="142"/>
                      <a:pt x="84" y="148"/>
                      <a:pt x="88" y="153"/>
                    </a:cubicBezTo>
                    <a:cubicBezTo>
                      <a:pt x="92" y="159"/>
                      <a:pt x="95" y="166"/>
                      <a:pt x="99" y="172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5" y="172"/>
                      <a:pt x="73" y="172"/>
                      <a:pt x="72" y="171"/>
                    </a:cubicBezTo>
                    <a:cubicBezTo>
                      <a:pt x="71" y="170"/>
                      <a:pt x="70" y="169"/>
                      <a:pt x="69" y="167"/>
                    </a:cubicBezTo>
                    <a:cubicBezTo>
                      <a:pt x="67" y="162"/>
                      <a:pt x="64" y="158"/>
                      <a:pt x="61" y="153"/>
                    </a:cubicBezTo>
                    <a:cubicBezTo>
                      <a:pt x="57" y="149"/>
                      <a:pt x="54" y="145"/>
                      <a:pt x="50" y="141"/>
                    </a:cubicBezTo>
                    <a:cubicBezTo>
                      <a:pt x="47" y="137"/>
                      <a:pt x="43" y="132"/>
                      <a:pt x="38" y="128"/>
                    </a:cubicBezTo>
                    <a:cubicBezTo>
                      <a:pt x="34" y="124"/>
                      <a:pt x="29" y="119"/>
                      <a:pt x="24" y="115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2" y="172"/>
                      <a:pt x="0" y="170"/>
                      <a:pt x="0" y="1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black">
              <a:xfrm>
                <a:off x="344487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4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black">
              <a:xfrm>
                <a:off x="3890964" y="3198810"/>
                <a:ext cx="361949" cy="487363"/>
              </a:xfrm>
              <a:custGeom>
                <a:avLst/>
                <a:gdLst>
                  <a:gd name="T0" fmla="*/ 24 w 96"/>
                  <a:gd name="T1" fmla="*/ 73 h 128"/>
                  <a:gd name="T2" fmla="*/ 26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7 w 96"/>
                  <a:gd name="T19" fmla="*/ 126 h 128"/>
                  <a:gd name="T20" fmla="*/ 54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4 w 96"/>
                  <a:gd name="T27" fmla="*/ 94 h 128"/>
                  <a:gd name="T28" fmla="*/ 0 w 96"/>
                  <a:gd name="T29" fmla="*/ 65 h 128"/>
                  <a:gd name="T30" fmla="*/ 4 w 96"/>
                  <a:gd name="T31" fmla="*/ 35 h 128"/>
                  <a:gd name="T32" fmla="*/ 13 w 96"/>
                  <a:gd name="T33" fmla="*/ 15 h 128"/>
                  <a:gd name="T34" fmla="*/ 29 w 96"/>
                  <a:gd name="T35" fmla="*/ 4 h 128"/>
                  <a:gd name="T36" fmla="*/ 51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6 w 96"/>
                  <a:gd name="T47" fmla="*/ 63 h 128"/>
                  <a:gd name="T48" fmla="*/ 94 w 96"/>
                  <a:gd name="T49" fmla="*/ 73 h 128"/>
                  <a:gd name="T50" fmla="*/ 24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70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30 w 96"/>
                  <a:gd name="T65" fmla="*/ 29 h 128"/>
                  <a:gd name="T66" fmla="*/ 25 w 96"/>
                  <a:gd name="T67" fmla="*/ 40 h 128"/>
                  <a:gd name="T68" fmla="*/ 24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4" y="73"/>
                    </a:moveTo>
                    <a:cubicBezTo>
                      <a:pt x="24" y="80"/>
                      <a:pt x="25" y="85"/>
                      <a:pt x="26" y="90"/>
                    </a:cubicBezTo>
                    <a:cubicBezTo>
                      <a:pt x="27" y="94"/>
                      <a:pt x="29" y="98"/>
                      <a:pt x="31" y="100"/>
                    </a:cubicBezTo>
                    <a:cubicBezTo>
                      <a:pt x="34" y="103"/>
                      <a:pt x="38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6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1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9" y="124"/>
                      <a:pt x="83" y="125"/>
                      <a:pt x="77" y="126"/>
                    </a:cubicBezTo>
                    <a:cubicBezTo>
                      <a:pt x="70" y="127"/>
                      <a:pt x="62" y="128"/>
                      <a:pt x="54" y="128"/>
                    </a:cubicBezTo>
                    <a:cubicBezTo>
                      <a:pt x="45" y="128"/>
                      <a:pt x="37" y="127"/>
                      <a:pt x="30" y="125"/>
                    </a:cubicBezTo>
                    <a:cubicBezTo>
                      <a:pt x="23" y="122"/>
                      <a:pt x="18" y="119"/>
                      <a:pt x="13" y="114"/>
                    </a:cubicBezTo>
                    <a:cubicBezTo>
                      <a:pt x="9" y="109"/>
                      <a:pt x="6" y="102"/>
                      <a:pt x="4" y="94"/>
                    </a:cubicBezTo>
                    <a:cubicBezTo>
                      <a:pt x="2" y="86"/>
                      <a:pt x="0" y="76"/>
                      <a:pt x="0" y="65"/>
                    </a:cubicBezTo>
                    <a:cubicBezTo>
                      <a:pt x="0" y="53"/>
                      <a:pt x="2" y="43"/>
                      <a:pt x="4" y="35"/>
                    </a:cubicBezTo>
                    <a:cubicBezTo>
                      <a:pt x="6" y="27"/>
                      <a:pt x="9" y="20"/>
                      <a:pt x="13" y="15"/>
                    </a:cubicBezTo>
                    <a:cubicBezTo>
                      <a:pt x="17" y="10"/>
                      <a:pt x="23" y="6"/>
                      <a:pt x="29" y="4"/>
                    </a:cubicBezTo>
                    <a:cubicBezTo>
                      <a:pt x="35" y="1"/>
                      <a:pt x="42" y="0"/>
                      <a:pt x="51" y="0"/>
                    </a:cubicBezTo>
                    <a:cubicBezTo>
                      <a:pt x="60" y="0"/>
                      <a:pt x="68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1" y="19"/>
                      <a:pt x="93" y="25"/>
                      <a:pt x="94" y="31"/>
                    </a:cubicBezTo>
                    <a:cubicBezTo>
                      <a:pt x="96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6" y="63"/>
                    </a:cubicBezTo>
                    <a:cubicBezTo>
                      <a:pt x="95" y="68"/>
                      <a:pt x="94" y="71"/>
                      <a:pt x="94" y="73"/>
                    </a:cubicBezTo>
                    <a:lnTo>
                      <a:pt x="24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70" y="26"/>
                    </a:cubicBezTo>
                    <a:cubicBezTo>
                      <a:pt x="67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2" y="25"/>
                      <a:pt x="30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4" y="50"/>
                      <a:pt x="24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black">
              <a:xfrm>
                <a:off x="4327526" y="3201985"/>
                <a:ext cx="398462" cy="627062"/>
              </a:xfrm>
              <a:custGeom>
                <a:avLst/>
                <a:gdLst>
                  <a:gd name="T0" fmla="*/ 61 w 106"/>
                  <a:gd name="T1" fmla="*/ 126 h 165"/>
                  <a:gd name="T2" fmla="*/ 44 w 106"/>
                  <a:gd name="T3" fmla="*/ 123 h 165"/>
                  <a:gd name="T4" fmla="*/ 32 w 106"/>
                  <a:gd name="T5" fmla="*/ 118 h 165"/>
                  <a:gd name="T6" fmla="*/ 32 w 106"/>
                  <a:gd name="T7" fmla="*/ 165 h 165"/>
                  <a:gd name="T8" fmla="*/ 14 w 106"/>
                  <a:gd name="T9" fmla="*/ 165 h 165"/>
                  <a:gd name="T10" fmla="*/ 8 w 106"/>
                  <a:gd name="T11" fmla="*/ 160 h 165"/>
                  <a:gd name="T12" fmla="*/ 8 w 106"/>
                  <a:gd name="T13" fmla="*/ 79 h 165"/>
                  <a:gd name="T14" fmla="*/ 8 w 106"/>
                  <a:gd name="T15" fmla="*/ 51 h 165"/>
                  <a:gd name="T16" fmla="*/ 9 w 106"/>
                  <a:gd name="T17" fmla="*/ 22 h 165"/>
                  <a:gd name="T18" fmla="*/ 5 w 106"/>
                  <a:gd name="T19" fmla="*/ 22 h 165"/>
                  <a:gd name="T20" fmla="*/ 0 w 106"/>
                  <a:gd name="T21" fmla="*/ 17 h 165"/>
                  <a:gd name="T22" fmla="*/ 0 w 106"/>
                  <a:gd name="T23" fmla="*/ 5 h 165"/>
                  <a:gd name="T24" fmla="*/ 9 w 106"/>
                  <a:gd name="T25" fmla="*/ 3 h 165"/>
                  <a:gd name="T26" fmla="*/ 21 w 106"/>
                  <a:gd name="T27" fmla="*/ 2 h 165"/>
                  <a:gd name="T28" fmla="*/ 34 w 106"/>
                  <a:gd name="T29" fmla="*/ 1 h 165"/>
                  <a:gd name="T30" fmla="*/ 47 w 106"/>
                  <a:gd name="T31" fmla="*/ 0 h 165"/>
                  <a:gd name="T32" fmla="*/ 74 w 106"/>
                  <a:gd name="T33" fmla="*/ 3 h 165"/>
                  <a:gd name="T34" fmla="*/ 92 w 106"/>
                  <a:gd name="T35" fmla="*/ 14 h 165"/>
                  <a:gd name="T36" fmla="*/ 102 w 106"/>
                  <a:gd name="T37" fmla="*/ 33 h 165"/>
                  <a:gd name="T38" fmla="*/ 106 w 106"/>
                  <a:gd name="T39" fmla="*/ 63 h 165"/>
                  <a:gd name="T40" fmla="*/ 95 w 106"/>
                  <a:gd name="T41" fmla="*/ 111 h 165"/>
                  <a:gd name="T42" fmla="*/ 61 w 106"/>
                  <a:gd name="T43" fmla="*/ 126 h 165"/>
                  <a:gd name="T44" fmla="*/ 54 w 106"/>
                  <a:gd name="T45" fmla="*/ 107 h 165"/>
                  <a:gd name="T46" fmla="*/ 66 w 106"/>
                  <a:gd name="T47" fmla="*/ 105 h 165"/>
                  <a:gd name="T48" fmla="*/ 75 w 106"/>
                  <a:gd name="T49" fmla="*/ 98 h 165"/>
                  <a:gd name="T50" fmla="*/ 80 w 106"/>
                  <a:gd name="T51" fmla="*/ 84 h 165"/>
                  <a:gd name="T52" fmla="*/ 81 w 106"/>
                  <a:gd name="T53" fmla="*/ 63 h 165"/>
                  <a:gd name="T54" fmla="*/ 80 w 106"/>
                  <a:gd name="T55" fmla="*/ 43 h 165"/>
                  <a:gd name="T56" fmla="*/ 75 w 106"/>
                  <a:gd name="T57" fmla="*/ 29 h 165"/>
                  <a:gd name="T58" fmla="*/ 64 w 106"/>
                  <a:gd name="T59" fmla="*/ 22 h 165"/>
                  <a:gd name="T60" fmla="*/ 47 w 106"/>
                  <a:gd name="T61" fmla="*/ 19 h 165"/>
                  <a:gd name="T62" fmla="*/ 40 w 106"/>
                  <a:gd name="T63" fmla="*/ 20 h 165"/>
                  <a:gd name="T64" fmla="*/ 32 w 106"/>
                  <a:gd name="T65" fmla="*/ 20 h 165"/>
                  <a:gd name="T66" fmla="*/ 32 w 106"/>
                  <a:gd name="T67" fmla="*/ 102 h 165"/>
                  <a:gd name="T68" fmla="*/ 42 w 106"/>
                  <a:gd name="T69" fmla="*/ 105 h 165"/>
                  <a:gd name="T70" fmla="*/ 54 w 106"/>
                  <a:gd name="T71" fmla="*/ 10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" h="165">
                    <a:moveTo>
                      <a:pt x="61" y="126"/>
                    </a:moveTo>
                    <a:cubicBezTo>
                      <a:pt x="54" y="126"/>
                      <a:pt x="48" y="125"/>
                      <a:pt x="44" y="123"/>
                    </a:cubicBezTo>
                    <a:cubicBezTo>
                      <a:pt x="39" y="122"/>
                      <a:pt x="35" y="120"/>
                      <a:pt x="32" y="11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0" y="165"/>
                      <a:pt x="8" y="163"/>
                      <a:pt x="8" y="160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70"/>
                      <a:pt x="8" y="60"/>
                      <a:pt x="8" y="51"/>
                    </a:cubicBezTo>
                    <a:cubicBezTo>
                      <a:pt x="8" y="41"/>
                      <a:pt x="9" y="3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4"/>
                      <a:pt x="9" y="3"/>
                    </a:cubicBezTo>
                    <a:cubicBezTo>
                      <a:pt x="13" y="3"/>
                      <a:pt x="16" y="2"/>
                      <a:pt x="21" y="2"/>
                    </a:cubicBezTo>
                    <a:cubicBezTo>
                      <a:pt x="25" y="2"/>
                      <a:pt x="29" y="1"/>
                      <a:pt x="34" y="1"/>
                    </a:cubicBezTo>
                    <a:cubicBezTo>
                      <a:pt x="38" y="1"/>
                      <a:pt x="43" y="0"/>
                      <a:pt x="47" y="0"/>
                    </a:cubicBezTo>
                    <a:cubicBezTo>
                      <a:pt x="57" y="0"/>
                      <a:pt x="66" y="1"/>
                      <a:pt x="74" y="3"/>
                    </a:cubicBezTo>
                    <a:cubicBezTo>
                      <a:pt x="81" y="5"/>
                      <a:pt x="87" y="9"/>
                      <a:pt x="92" y="14"/>
                    </a:cubicBezTo>
                    <a:cubicBezTo>
                      <a:pt x="97" y="18"/>
                      <a:pt x="100" y="25"/>
                      <a:pt x="102" y="33"/>
                    </a:cubicBezTo>
                    <a:cubicBezTo>
                      <a:pt x="105" y="41"/>
                      <a:pt x="106" y="51"/>
                      <a:pt x="106" y="63"/>
                    </a:cubicBezTo>
                    <a:cubicBezTo>
                      <a:pt x="106" y="84"/>
                      <a:pt x="102" y="100"/>
                      <a:pt x="95" y="111"/>
                    </a:cubicBezTo>
                    <a:cubicBezTo>
                      <a:pt x="87" y="121"/>
                      <a:pt x="76" y="126"/>
                      <a:pt x="61" y="126"/>
                    </a:cubicBezTo>
                    <a:close/>
                    <a:moveTo>
                      <a:pt x="54" y="107"/>
                    </a:moveTo>
                    <a:cubicBezTo>
                      <a:pt x="59" y="107"/>
                      <a:pt x="63" y="106"/>
                      <a:pt x="66" y="105"/>
                    </a:cubicBezTo>
                    <a:cubicBezTo>
                      <a:pt x="70" y="103"/>
                      <a:pt x="73" y="101"/>
                      <a:pt x="75" y="98"/>
                    </a:cubicBezTo>
                    <a:cubicBezTo>
                      <a:pt x="77" y="94"/>
                      <a:pt x="79" y="90"/>
                      <a:pt x="80" y="84"/>
                    </a:cubicBezTo>
                    <a:cubicBezTo>
                      <a:pt x="81" y="78"/>
                      <a:pt x="81" y="71"/>
                      <a:pt x="81" y="63"/>
                    </a:cubicBezTo>
                    <a:cubicBezTo>
                      <a:pt x="81" y="55"/>
                      <a:pt x="81" y="48"/>
                      <a:pt x="80" y="43"/>
                    </a:cubicBezTo>
                    <a:cubicBezTo>
                      <a:pt x="79" y="37"/>
                      <a:pt x="77" y="33"/>
                      <a:pt x="75" y="29"/>
                    </a:cubicBezTo>
                    <a:cubicBezTo>
                      <a:pt x="72" y="26"/>
                      <a:pt x="69" y="23"/>
                      <a:pt x="64" y="22"/>
                    </a:cubicBezTo>
                    <a:cubicBezTo>
                      <a:pt x="60" y="20"/>
                      <a:pt x="54" y="19"/>
                      <a:pt x="47" y="19"/>
                    </a:cubicBezTo>
                    <a:cubicBezTo>
                      <a:pt x="45" y="19"/>
                      <a:pt x="43" y="19"/>
                      <a:pt x="40" y="20"/>
                    </a:cubicBezTo>
                    <a:cubicBezTo>
                      <a:pt x="37" y="20"/>
                      <a:pt x="34" y="20"/>
                      <a:pt x="32" y="20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5" y="103"/>
                      <a:pt x="39" y="104"/>
                      <a:pt x="42" y="105"/>
                    </a:cubicBezTo>
                    <a:cubicBezTo>
                      <a:pt x="45" y="106"/>
                      <a:pt x="49" y="107"/>
                      <a:pt x="54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black">
              <a:xfrm>
                <a:off x="5006974" y="3206748"/>
                <a:ext cx="236539" cy="466723"/>
              </a:xfrm>
              <a:custGeom>
                <a:avLst/>
                <a:gdLst>
                  <a:gd name="T0" fmla="*/ 55 w 63"/>
                  <a:gd name="T1" fmla="*/ 0 h 123"/>
                  <a:gd name="T2" fmla="*/ 62 w 63"/>
                  <a:gd name="T3" fmla="*/ 2 h 123"/>
                  <a:gd name="T4" fmla="*/ 63 w 63"/>
                  <a:gd name="T5" fmla="*/ 6 h 123"/>
                  <a:gd name="T6" fmla="*/ 63 w 63"/>
                  <a:gd name="T7" fmla="*/ 22 h 123"/>
                  <a:gd name="T8" fmla="*/ 60 w 63"/>
                  <a:gd name="T9" fmla="*/ 22 h 123"/>
                  <a:gd name="T10" fmla="*/ 57 w 63"/>
                  <a:gd name="T11" fmla="*/ 22 h 123"/>
                  <a:gd name="T12" fmla="*/ 39 w 63"/>
                  <a:gd name="T13" fmla="*/ 25 h 123"/>
                  <a:gd name="T14" fmla="*/ 24 w 63"/>
                  <a:gd name="T15" fmla="*/ 36 h 123"/>
                  <a:gd name="T16" fmla="*/ 24 w 63"/>
                  <a:gd name="T17" fmla="*/ 123 h 123"/>
                  <a:gd name="T18" fmla="*/ 5 w 63"/>
                  <a:gd name="T19" fmla="*/ 123 h 123"/>
                  <a:gd name="T20" fmla="*/ 0 w 63"/>
                  <a:gd name="T21" fmla="*/ 118 h 123"/>
                  <a:gd name="T22" fmla="*/ 0 w 63"/>
                  <a:gd name="T23" fmla="*/ 1 h 123"/>
                  <a:gd name="T24" fmla="*/ 14 w 63"/>
                  <a:gd name="T25" fmla="*/ 1 h 123"/>
                  <a:gd name="T26" fmla="*/ 19 w 63"/>
                  <a:gd name="T27" fmla="*/ 2 h 123"/>
                  <a:gd name="T28" fmla="*/ 21 w 63"/>
                  <a:gd name="T29" fmla="*/ 7 h 123"/>
                  <a:gd name="T30" fmla="*/ 22 w 63"/>
                  <a:gd name="T31" fmla="*/ 18 h 123"/>
                  <a:gd name="T32" fmla="*/ 36 w 63"/>
                  <a:gd name="T33" fmla="*/ 6 h 123"/>
                  <a:gd name="T34" fmla="*/ 55 w 63"/>
                  <a:gd name="T3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123">
                    <a:moveTo>
                      <a:pt x="55" y="0"/>
                    </a:moveTo>
                    <a:cubicBezTo>
                      <a:pt x="58" y="0"/>
                      <a:pt x="60" y="1"/>
                      <a:pt x="62" y="2"/>
                    </a:cubicBezTo>
                    <a:cubicBezTo>
                      <a:pt x="63" y="3"/>
                      <a:pt x="63" y="4"/>
                      <a:pt x="63" y="6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2" y="22"/>
                      <a:pt x="61" y="22"/>
                      <a:pt x="60" y="22"/>
                    </a:cubicBezTo>
                    <a:cubicBezTo>
                      <a:pt x="59" y="22"/>
                      <a:pt x="58" y="22"/>
                      <a:pt x="57" y="22"/>
                    </a:cubicBezTo>
                    <a:cubicBezTo>
                      <a:pt x="50" y="22"/>
                      <a:pt x="44" y="23"/>
                      <a:pt x="39" y="25"/>
                    </a:cubicBezTo>
                    <a:cubicBezTo>
                      <a:pt x="34" y="27"/>
                      <a:pt x="29" y="31"/>
                      <a:pt x="24" y="3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123"/>
                      <a:pt x="0" y="121"/>
                      <a:pt x="0" y="11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8" y="2"/>
                      <a:pt x="19" y="2"/>
                    </a:cubicBezTo>
                    <a:cubicBezTo>
                      <a:pt x="20" y="3"/>
                      <a:pt x="21" y="5"/>
                      <a:pt x="21" y="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6" y="13"/>
                      <a:pt x="30" y="9"/>
                      <a:pt x="36" y="6"/>
                    </a:cubicBezTo>
                    <a:cubicBezTo>
                      <a:pt x="42" y="2"/>
                      <a:pt x="48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black">
              <a:xfrm>
                <a:off x="5295902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2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7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30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3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4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8 w 96"/>
                  <a:gd name="T63" fmla="*/ 21 h 128"/>
                  <a:gd name="T64" fmla="*/ 29 w 96"/>
                  <a:gd name="T65" fmla="*/ 29 h 128"/>
                  <a:gd name="T66" fmla="*/ 25 w 96"/>
                  <a:gd name="T67" fmla="*/ 40 h 128"/>
                  <a:gd name="T68" fmla="*/ 23 w 96"/>
                  <a:gd name="T69" fmla="*/ 56 h 128"/>
                  <a:gd name="T70" fmla="*/ 74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4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4" y="103"/>
                      <a:pt x="37" y="105"/>
                      <a:pt x="42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5" y="107"/>
                      <a:pt x="87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70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30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9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9" y="20"/>
                      <a:pt x="13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5" y="1"/>
                      <a:pt x="42" y="0"/>
                      <a:pt x="50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0"/>
                      <a:pt x="87" y="15"/>
                    </a:cubicBezTo>
                    <a:cubicBezTo>
                      <a:pt x="90" y="19"/>
                      <a:pt x="93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6" y="59"/>
                      <a:pt x="95" y="63"/>
                    </a:cubicBezTo>
                    <a:cubicBezTo>
                      <a:pt x="95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4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3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6" y="19"/>
                      <a:pt x="41" y="19"/>
                      <a:pt x="38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6" y="36"/>
                      <a:pt x="25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black">
              <a:xfrm>
                <a:off x="5746750" y="3040059"/>
                <a:ext cx="109537" cy="633412"/>
              </a:xfrm>
              <a:custGeom>
                <a:avLst/>
                <a:gdLst>
                  <a:gd name="T0" fmla="*/ 15 w 29"/>
                  <a:gd name="T1" fmla="*/ 26 h 167"/>
                  <a:gd name="T2" fmla="*/ 3 w 29"/>
                  <a:gd name="T3" fmla="*/ 23 h 167"/>
                  <a:gd name="T4" fmla="*/ 0 w 29"/>
                  <a:gd name="T5" fmla="*/ 13 h 167"/>
                  <a:gd name="T6" fmla="*/ 3 w 29"/>
                  <a:gd name="T7" fmla="*/ 3 h 167"/>
                  <a:gd name="T8" fmla="*/ 15 w 29"/>
                  <a:gd name="T9" fmla="*/ 0 h 167"/>
                  <a:gd name="T10" fmla="*/ 26 w 29"/>
                  <a:gd name="T11" fmla="*/ 3 h 167"/>
                  <a:gd name="T12" fmla="*/ 29 w 29"/>
                  <a:gd name="T13" fmla="*/ 13 h 167"/>
                  <a:gd name="T14" fmla="*/ 26 w 29"/>
                  <a:gd name="T15" fmla="*/ 23 h 167"/>
                  <a:gd name="T16" fmla="*/ 15 w 29"/>
                  <a:gd name="T17" fmla="*/ 26 h 167"/>
                  <a:gd name="T18" fmla="*/ 27 w 29"/>
                  <a:gd name="T19" fmla="*/ 167 h 167"/>
                  <a:gd name="T20" fmla="*/ 8 w 29"/>
                  <a:gd name="T21" fmla="*/ 167 h 167"/>
                  <a:gd name="T22" fmla="*/ 3 w 29"/>
                  <a:gd name="T23" fmla="*/ 162 h 167"/>
                  <a:gd name="T24" fmla="*/ 3 w 29"/>
                  <a:gd name="T25" fmla="*/ 45 h 167"/>
                  <a:gd name="T26" fmla="*/ 21 w 29"/>
                  <a:gd name="T27" fmla="*/ 45 h 167"/>
                  <a:gd name="T28" fmla="*/ 27 w 29"/>
                  <a:gd name="T29" fmla="*/ 51 h 167"/>
                  <a:gd name="T30" fmla="*/ 27 w 29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67">
                    <a:moveTo>
                      <a:pt x="15" y="26"/>
                    </a:moveTo>
                    <a:cubicBezTo>
                      <a:pt x="9" y="26"/>
                      <a:pt x="5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9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8" y="5"/>
                      <a:pt x="29" y="8"/>
                      <a:pt x="29" y="13"/>
                    </a:cubicBezTo>
                    <a:cubicBezTo>
                      <a:pt x="29" y="18"/>
                      <a:pt x="28" y="21"/>
                      <a:pt x="26" y="23"/>
                    </a:cubicBezTo>
                    <a:cubicBezTo>
                      <a:pt x="23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4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black">
              <a:xfrm>
                <a:off x="5961062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1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7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3" y="22"/>
                      <a:pt x="58" y="20"/>
                      <a:pt x="52" y="20"/>
                    </a:cubicBezTo>
                    <a:cubicBezTo>
                      <a:pt x="45" y="20"/>
                      <a:pt x="39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black">
              <a:xfrm>
                <a:off x="6400799" y="3209923"/>
                <a:ext cx="379414" cy="463551"/>
              </a:xfrm>
              <a:custGeom>
                <a:avLst/>
                <a:gdLst>
                  <a:gd name="T0" fmla="*/ 43 w 101"/>
                  <a:gd name="T1" fmla="*/ 122 h 122"/>
                  <a:gd name="T2" fmla="*/ 38 w 101"/>
                  <a:gd name="T3" fmla="*/ 121 h 122"/>
                  <a:gd name="T4" fmla="*/ 36 w 101"/>
                  <a:gd name="T5" fmla="*/ 117 h 122"/>
                  <a:gd name="T6" fmla="*/ 13 w 101"/>
                  <a:gd name="T7" fmla="*/ 59 h 122"/>
                  <a:gd name="T8" fmla="*/ 0 w 101"/>
                  <a:gd name="T9" fmla="*/ 0 h 122"/>
                  <a:gd name="T10" fmla="*/ 20 w 101"/>
                  <a:gd name="T11" fmla="*/ 0 h 122"/>
                  <a:gd name="T12" fmla="*/ 25 w 101"/>
                  <a:gd name="T13" fmla="*/ 6 h 122"/>
                  <a:gd name="T14" fmla="*/ 29 w 101"/>
                  <a:gd name="T15" fmla="*/ 30 h 122"/>
                  <a:gd name="T16" fmla="*/ 35 w 101"/>
                  <a:gd name="T17" fmla="*/ 55 h 122"/>
                  <a:gd name="T18" fmla="*/ 43 w 101"/>
                  <a:gd name="T19" fmla="*/ 79 h 122"/>
                  <a:gd name="T20" fmla="*/ 51 w 101"/>
                  <a:gd name="T21" fmla="*/ 101 h 122"/>
                  <a:gd name="T22" fmla="*/ 60 w 101"/>
                  <a:gd name="T23" fmla="*/ 78 h 122"/>
                  <a:gd name="T24" fmla="*/ 67 w 101"/>
                  <a:gd name="T25" fmla="*/ 52 h 122"/>
                  <a:gd name="T26" fmla="*/ 74 w 101"/>
                  <a:gd name="T27" fmla="*/ 25 h 122"/>
                  <a:gd name="T28" fmla="*/ 78 w 101"/>
                  <a:gd name="T29" fmla="*/ 0 h 122"/>
                  <a:gd name="T30" fmla="*/ 96 w 101"/>
                  <a:gd name="T31" fmla="*/ 0 h 122"/>
                  <a:gd name="T32" fmla="*/ 101 w 101"/>
                  <a:gd name="T33" fmla="*/ 5 h 122"/>
                  <a:gd name="T34" fmla="*/ 100 w 101"/>
                  <a:gd name="T35" fmla="*/ 11 h 122"/>
                  <a:gd name="T36" fmla="*/ 99 w 101"/>
                  <a:gd name="T37" fmla="*/ 19 h 122"/>
                  <a:gd name="T38" fmla="*/ 85 w 101"/>
                  <a:gd name="T39" fmla="*/ 70 h 122"/>
                  <a:gd name="T40" fmla="*/ 64 w 101"/>
                  <a:gd name="T41" fmla="*/ 122 h 122"/>
                  <a:gd name="T42" fmla="*/ 43 w 101"/>
                  <a:gd name="T4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22">
                    <a:moveTo>
                      <a:pt x="43" y="122"/>
                    </a:moveTo>
                    <a:cubicBezTo>
                      <a:pt x="41" y="122"/>
                      <a:pt x="39" y="122"/>
                      <a:pt x="38" y="121"/>
                    </a:cubicBezTo>
                    <a:cubicBezTo>
                      <a:pt x="38" y="120"/>
                      <a:pt x="37" y="119"/>
                      <a:pt x="36" y="117"/>
                    </a:cubicBezTo>
                    <a:cubicBezTo>
                      <a:pt x="27" y="98"/>
                      <a:pt x="20" y="79"/>
                      <a:pt x="13" y="59"/>
                    </a:cubicBezTo>
                    <a:cubicBezTo>
                      <a:pt x="7" y="40"/>
                      <a:pt x="2" y="2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5" y="2"/>
                      <a:pt x="25" y="6"/>
                    </a:cubicBezTo>
                    <a:cubicBezTo>
                      <a:pt x="26" y="13"/>
                      <a:pt x="28" y="21"/>
                      <a:pt x="29" y="30"/>
                    </a:cubicBezTo>
                    <a:cubicBezTo>
                      <a:pt x="31" y="38"/>
                      <a:pt x="33" y="46"/>
                      <a:pt x="35" y="55"/>
                    </a:cubicBezTo>
                    <a:cubicBezTo>
                      <a:pt x="38" y="63"/>
                      <a:pt x="40" y="71"/>
                      <a:pt x="43" y="79"/>
                    </a:cubicBezTo>
                    <a:cubicBezTo>
                      <a:pt x="45" y="87"/>
                      <a:pt x="48" y="95"/>
                      <a:pt x="51" y="101"/>
                    </a:cubicBezTo>
                    <a:cubicBezTo>
                      <a:pt x="54" y="95"/>
                      <a:pt x="57" y="87"/>
                      <a:pt x="60" y="78"/>
                    </a:cubicBezTo>
                    <a:cubicBezTo>
                      <a:pt x="63" y="70"/>
                      <a:pt x="65" y="61"/>
                      <a:pt x="67" y="52"/>
                    </a:cubicBezTo>
                    <a:cubicBezTo>
                      <a:pt x="70" y="43"/>
                      <a:pt x="72" y="34"/>
                      <a:pt x="74" y="25"/>
                    </a:cubicBezTo>
                    <a:cubicBezTo>
                      <a:pt x="75" y="16"/>
                      <a:pt x="77" y="8"/>
                      <a:pt x="7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9" y="0"/>
                      <a:pt x="101" y="2"/>
                      <a:pt x="101" y="5"/>
                    </a:cubicBezTo>
                    <a:cubicBezTo>
                      <a:pt x="101" y="7"/>
                      <a:pt x="101" y="9"/>
                      <a:pt x="100" y="11"/>
                    </a:cubicBezTo>
                    <a:cubicBezTo>
                      <a:pt x="100" y="13"/>
                      <a:pt x="100" y="16"/>
                      <a:pt x="99" y="19"/>
                    </a:cubicBezTo>
                    <a:cubicBezTo>
                      <a:pt x="96" y="36"/>
                      <a:pt x="91" y="53"/>
                      <a:pt x="85" y="70"/>
                    </a:cubicBezTo>
                    <a:cubicBezTo>
                      <a:pt x="79" y="88"/>
                      <a:pt x="72" y="105"/>
                      <a:pt x="64" y="122"/>
                    </a:cubicBezTo>
                    <a:lnTo>
                      <a:pt x="43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4"/>
              <p:cNvSpPr>
                <a:spLocks noEditPoints="1"/>
              </p:cNvSpPr>
              <p:nvPr/>
            </p:nvSpPr>
            <p:spPr bwMode="black">
              <a:xfrm>
                <a:off x="6840536" y="3198810"/>
                <a:ext cx="360362" cy="487363"/>
              </a:xfrm>
              <a:custGeom>
                <a:avLst/>
                <a:gdLst>
                  <a:gd name="T0" fmla="*/ 23 w 96"/>
                  <a:gd name="T1" fmla="*/ 73 h 128"/>
                  <a:gd name="T2" fmla="*/ 25 w 96"/>
                  <a:gd name="T3" fmla="*/ 90 h 128"/>
                  <a:gd name="T4" fmla="*/ 31 w 96"/>
                  <a:gd name="T5" fmla="*/ 100 h 128"/>
                  <a:gd name="T6" fmla="*/ 41 w 96"/>
                  <a:gd name="T7" fmla="*/ 107 h 128"/>
                  <a:gd name="T8" fmla="*/ 59 w 96"/>
                  <a:gd name="T9" fmla="*/ 109 h 128"/>
                  <a:gd name="T10" fmla="*/ 76 w 96"/>
                  <a:gd name="T11" fmla="*/ 108 h 128"/>
                  <a:gd name="T12" fmla="*/ 86 w 96"/>
                  <a:gd name="T13" fmla="*/ 107 h 128"/>
                  <a:gd name="T14" fmla="*/ 92 w 96"/>
                  <a:gd name="T15" fmla="*/ 112 h 128"/>
                  <a:gd name="T16" fmla="*/ 92 w 96"/>
                  <a:gd name="T17" fmla="*/ 122 h 128"/>
                  <a:gd name="T18" fmla="*/ 76 w 96"/>
                  <a:gd name="T19" fmla="*/ 126 h 128"/>
                  <a:gd name="T20" fmla="*/ 53 w 96"/>
                  <a:gd name="T21" fmla="*/ 128 h 128"/>
                  <a:gd name="T22" fmla="*/ 29 w 96"/>
                  <a:gd name="T23" fmla="*/ 125 h 128"/>
                  <a:gd name="T24" fmla="*/ 13 w 96"/>
                  <a:gd name="T25" fmla="*/ 114 h 128"/>
                  <a:gd name="T26" fmla="*/ 3 w 96"/>
                  <a:gd name="T27" fmla="*/ 94 h 128"/>
                  <a:gd name="T28" fmla="*/ 0 w 96"/>
                  <a:gd name="T29" fmla="*/ 65 h 128"/>
                  <a:gd name="T30" fmla="*/ 3 w 96"/>
                  <a:gd name="T31" fmla="*/ 35 h 128"/>
                  <a:gd name="T32" fmla="*/ 12 w 96"/>
                  <a:gd name="T33" fmla="*/ 15 h 128"/>
                  <a:gd name="T34" fmla="*/ 28 w 96"/>
                  <a:gd name="T35" fmla="*/ 4 h 128"/>
                  <a:gd name="T36" fmla="*/ 50 w 96"/>
                  <a:gd name="T37" fmla="*/ 0 h 128"/>
                  <a:gd name="T38" fmla="*/ 73 w 96"/>
                  <a:gd name="T39" fmla="*/ 4 h 128"/>
                  <a:gd name="T40" fmla="*/ 87 w 96"/>
                  <a:gd name="T41" fmla="*/ 15 h 128"/>
                  <a:gd name="T42" fmla="*/ 94 w 96"/>
                  <a:gd name="T43" fmla="*/ 31 h 128"/>
                  <a:gd name="T44" fmla="*/ 96 w 96"/>
                  <a:gd name="T45" fmla="*/ 50 h 128"/>
                  <a:gd name="T46" fmla="*/ 95 w 96"/>
                  <a:gd name="T47" fmla="*/ 63 h 128"/>
                  <a:gd name="T48" fmla="*/ 93 w 96"/>
                  <a:gd name="T49" fmla="*/ 73 h 128"/>
                  <a:gd name="T50" fmla="*/ 23 w 96"/>
                  <a:gd name="T51" fmla="*/ 73 h 128"/>
                  <a:gd name="T52" fmla="*/ 73 w 96"/>
                  <a:gd name="T53" fmla="*/ 56 h 128"/>
                  <a:gd name="T54" fmla="*/ 74 w 96"/>
                  <a:gd name="T55" fmla="*/ 53 h 128"/>
                  <a:gd name="T56" fmla="*/ 74 w 96"/>
                  <a:gd name="T57" fmla="*/ 49 h 128"/>
                  <a:gd name="T58" fmla="*/ 69 w 96"/>
                  <a:gd name="T59" fmla="*/ 26 h 128"/>
                  <a:gd name="T60" fmla="*/ 51 w 96"/>
                  <a:gd name="T61" fmla="*/ 19 h 128"/>
                  <a:gd name="T62" fmla="*/ 37 w 96"/>
                  <a:gd name="T63" fmla="*/ 21 h 128"/>
                  <a:gd name="T64" fmla="*/ 29 w 96"/>
                  <a:gd name="T65" fmla="*/ 29 h 128"/>
                  <a:gd name="T66" fmla="*/ 24 w 96"/>
                  <a:gd name="T67" fmla="*/ 40 h 128"/>
                  <a:gd name="T68" fmla="*/ 23 w 96"/>
                  <a:gd name="T69" fmla="*/ 56 h 128"/>
                  <a:gd name="T70" fmla="*/ 73 w 96"/>
                  <a:gd name="T71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8">
                    <a:moveTo>
                      <a:pt x="23" y="73"/>
                    </a:moveTo>
                    <a:cubicBezTo>
                      <a:pt x="23" y="80"/>
                      <a:pt x="24" y="85"/>
                      <a:pt x="25" y="90"/>
                    </a:cubicBezTo>
                    <a:cubicBezTo>
                      <a:pt x="26" y="94"/>
                      <a:pt x="28" y="98"/>
                      <a:pt x="31" y="100"/>
                    </a:cubicBezTo>
                    <a:cubicBezTo>
                      <a:pt x="33" y="103"/>
                      <a:pt x="37" y="105"/>
                      <a:pt x="41" y="107"/>
                    </a:cubicBezTo>
                    <a:cubicBezTo>
                      <a:pt x="46" y="108"/>
                      <a:pt x="52" y="109"/>
                      <a:pt x="59" y="109"/>
                    </a:cubicBezTo>
                    <a:cubicBezTo>
                      <a:pt x="65" y="109"/>
                      <a:pt x="71" y="108"/>
                      <a:pt x="76" y="108"/>
                    </a:cubicBezTo>
                    <a:cubicBezTo>
                      <a:pt x="81" y="107"/>
                      <a:pt x="84" y="107"/>
                      <a:pt x="86" y="107"/>
                    </a:cubicBezTo>
                    <a:cubicBezTo>
                      <a:pt x="90" y="107"/>
                      <a:pt x="92" y="108"/>
                      <a:pt x="92" y="11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88" y="124"/>
                      <a:pt x="83" y="125"/>
                      <a:pt x="76" y="126"/>
                    </a:cubicBezTo>
                    <a:cubicBezTo>
                      <a:pt x="69" y="127"/>
                      <a:pt x="62" y="128"/>
                      <a:pt x="53" y="128"/>
                    </a:cubicBezTo>
                    <a:cubicBezTo>
                      <a:pt x="44" y="128"/>
                      <a:pt x="36" y="127"/>
                      <a:pt x="29" y="125"/>
                    </a:cubicBezTo>
                    <a:cubicBezTo>
                      <a:pt x="23" y="122"/>
                      <a:pt x="17" y="119"/>
                      <a:pt x="13" y="114"/>
                    </a:cubicBezTo>
                    <a:cubicBezTo>
                      <a:pt x="8" y="109"/>
                      <a:pt x="5" y="102"/>
                      <a:pt x="3" y="94"/>
                    </a:cubicBezTo>
                    <a:cubicBezTo>
                      <a:pt x="1" y="86"/>
                      <a:pt x="0" y="76"/>
                      <a:pt x="0" y="65"/>
                    </a:cubicBezTo>
                    <a:cubicBezTo>
                      <a:pt x="0" y="53"/>
                      <a:pt x="1" y="43"/>
                      <a:pt x="3" y="35"/>
                    </a:cubicBezTo>
                    <a:cubicBezTo>
                      <a:pt x="5" y="27"/>
                      <a:pt x="8" y="20"/>
                      <a:pt x="12" y="15"/>
                    </a:cubicBezTo>
                    <a:cubicBezTo>
                      <a:pt x="17" y="10"/>
                      <a:pt x="22" y="6"/>
                      <a:pt x="28" y="4"/>
                    </a:cubicBezTo>
                    <a:cubicBezTo>
                      <a:pt x="34" y="1"/>
                      <a:pt x="42" y="0"/>
                      <a:pt x="50" y="0"/>
                    </a:cubicBezTo>
                    <a:cubicBezTo>
                      <a:pt x="59" y="0"/>
                      <a:pt x="67" y="2"/>
                      <a:pt x="73" y="4"/>
                    </a:cubicBezTo>
                    <a:cubicBezTo>
                      <a:pt x="79" y="7"/>
                      <a:pt x="83" y="10"/>
                      <a:pt x="87" y="15"/>
                    </a:cubicBezTo>
                    <a:cubicBezTo>
                      <a:pt x="90" y="19"/>
                      <a:pt x="92" y="25"/>
                      <a:pt x="94" y="31"/>
                    </a:cubicBezTo>
                    <a:cubicBezTo>
                      <a:pt x="95" y="37"/>
                      <a:pt x="96" y="43"/>
                      <a:pt x="96" y="50"/>
                    </a:cubicBezTo>
                    <a:cubicBezTo>
                      <a:pt x="96" y="55"/>
                      <a:pt x="95" y="59"/>
                      <a:pt x="95" y="63"/>
                    </a:cubicBezTo>
                    <a:cubicBezTo>
                      <a:pt x="94" y="68"/>
                      <a:pt x="94" y="71"/>
                      <a:pt x="93" y="73"/>
                    </a:cubicBezTo>
                    <a:lnTo>
                      <a:pt x="23" y="73"/>
                    </a:lnTo>
                    <a:close/>
                    <a:moveTo>
                      <a:pt x="73" y="56"/>
                    </a:moveTo>
                    <a:cubicBezTo>
                      <a:pt x="74" y="55"/>
                      <a:pt x="74" y="53"/>
                      <a:pt x="74" y="53"/>
                    </a:cubicBezTo>
                    <a:cubicBezTo>
                      <a:pt x="74" y="52"/>
                      <a:pt x="74" y="51"/>
                      <a:pt x="74" y="49"/>
                    </a:cubicBezTo>
                    <a:cubicBezTo>
                      <a:pt x="74" y="39"/>
                      <a:pt x="72" y="32"/>
                      <a:pt x="69" y="26"/>
                    </a:cubicBezTo>
                    <a:cubicBezTo>
                      <a:pt x="66" y="21"/>
                      <a:pt x="60" y="19"/>
                      <a:pt x="51" y="19"/>
                    </a:cubicBezTo>
                    <a:cubicBezTo>
                      <a:pt x="45" y="19"/>
                      <a:pt x="41" y="19"/>
                      <a:pt x="37" y="21"/>
                    </a:cubicBezTo>
                    <a:cubicBezTo>
                      <a:pt x="34" y="23"/>
                      <a:pt x="31" y="25"/>
                      <a:pt x="29" y="29"/>
                    </a:cubicBezTo>
                    <a:cubicBezTo>
                      <a:pt x="27" y="32"/>
                      <a:pt x="25" y="36"/>
                      <a:pt x="24" y="40"/>
                    </a:cubicBezTo>
                    <a:cubicBezTo>
                      <a:pt x="24" y="45"/>
                      <a:pt x="23" y="50"/>
                      <a:pt x="2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black">
              <a:xfrm>
                <a:off x="7297734" y="3201985"/>
                <a:ext cx="365125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black">
              <a:xfrm>
                <a:off x="7740647" y="3089272"/>
                <a:ext cx="255587" cy="592137"/>
              </a:xfrm>
              <a:custGeom>
                <a:avLst/>
                <a:gdLst>
                  <a:gd name="T0" fmla="*/ 68 w 68"/>
                  <a:gd name="T1" fmla="*/ 154 h 156"/>
                  <a:gd name="T2" fmla="*/ 58 w 68"/>
                  <a:gd name="T3" fmla="*/ 156 h 156"/>
                  <a:gd name="T4" fmla="*/ 47 w 68"/>
                  <a:gd name="T5" fmla="*/ 156 h 156"/>
                  <a:gd name="T6" fmla="*/ 22 w 68"/>
                  <a:gd name="T7" fmla="*/ 149 h 156"/>
                  <a:gd name="T8" fmla="*/ 14 w 68"/>
                  <a:gd name="T9" fmla="*/ 125 h 156"/>
                  <a:gd name="T10" fmla="*/ 14 w 68"/>
                  <a:gd name="T11" fmla="*/ 51 h 156"/>
                  <a:gd name="T12" fmla="*/ 6 w 68"/>
                  <a:gd name="T13" fmla="*/ 51 h 156"/>
                  <a:gd name="T14" fmla="*/ 0 w 68"/>
                  <a:gd name="T15" fmla="*/ 46 h 156"/>
                  <a:gd name="T16" fmla="*/ 0 w 68"/>
                  <a:gd name="T17" fmla="*/ 32 h 156"/>
                  <a:gd name="T18" fmla="*/ 15 w 68"/>
                  <a:gd name="T19" fmla="*/ 32 h 156"/>
                  <a:gd name="T20" fmla="*/ 16 w 68"/>
                  <a:gd name="T21" fmla="*/ 0 h 156"/>
                  <a:gd name="T22" fmla="*/ 33 w 68"/>
                  <a:gd name="T23" fmla="*/ 0 h 156"/>
                  <a:gd name="T24" fmla="*/ 39 w 68"/>
                  <a:gd name="T25" fmla="*/ 6 h 156"/>
                  <a:gd name="T26" fmla="*/ 39 w 68"/>
                  <a:gd name="T27" fmla="*/ 32 h 156"/>
                  <a:gd name="T28" fmla="*/ 62 w 68"/>
                  <a:gd name="T29" fmla="*/ 32 h 156"/>
                  <a:gd name="T30" fmla="*/ 66 w 68"/>
                  <a:gd name="T31" fmla="*/ 34 h 156"/>
                  <a:gd name="T32" fmla="*/ 68 w 68"/>
                  <a:gd name="T33" fmla="*/ 38 h 156"/>
                  <a:gd name="T34" fmla="*/ 68 w 68"/>
                  <a:gd name="T35" fmla="*/ 51 h 156"/>
                  <a:gd name="T36" fmla="*/ 39 w 68"/>
                  <a:gd name="T37" fmla="*/ 51 h 156"/>
                  <a:gd name="T38" fmla="*/ 39 w 68"/>
                  <a:gd name="T39" fmla="*/ 123 h 156"/>
                  <a:gd name="T40" fmla="*/ 41 w 68"/>
                  <a:gd name="T41" fmla="*/ 133 h 156"/>
                  <a:gd name="T42" fmla="*/ 49 w 68"/>
                  <a:gd name="T43" fmla="*/ 137 h 156"/>
                  <a:gd name="T44" fmla="*/ 56 w 68"/>
                  <a:gd name="T45" fmla="*/ 137 h 156"/>
                  <a:gd name="T46" fmla="*/ 61 w 68"/>
                  <a:gd name="T47" fmla="*/ 137 h 156"/>
                  <a:gd name="T48" fmla="*/ 68 w 68"/>
                  <a:gd name="T49" fmla="*/ 142 h 156"/>
                  <a:gd name="T50" fmla="*/ 68 w 68"/>
                  <a:gd name="T51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8" h="156">
                    <a:moveTo>
                      <a:pt x="68" y="154"/>
                    </a:moveTo>
                    <a:cubicBezTo>
                      <a:pt x="64" y="155"/>
                      <a:pt x="61" y="155"/>
                      <a:pt x="58" y="156"/>
                    </a:cubicBezTo>
                    <a:cubicBezTo>
                      <a:pt x="54" y="156"/>
                      <a:pt x="51" y="156"/>
                      <a:pt x="47" y="156"/>
                    </a:cubicBezTo>
                    <a:cubicBezTo>
                      <a:pt x="36" y="156"/>
                      <a:pt x="27" y="154"/>
                      <a:pt x="22" y="149"/>
                    </a:cubicBezTo>
                    <a:cubicBezTo>
                      <a:pt x="17" y="144"/>
                      <a:pt x="14" y="136"/>
                      <a:pt x="14" y="125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2" y="51"/>
                      <a:pt x="0" y="50"/>
                      <a:pt x="0" y="4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39" y="2"/>
                      <a:pt x="39" y="6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4" y="32"/>
                      <a:pt x="65" y="33"/>
                      <a:pt x="66" y="34"/>
                    </a:cubicBezTo>
                    <a:cubicBezTo>
                      <a:pt x="67" y="35"/>
                      <a:pt x="68" y="36"/>
                      <a:pt x="68" y="38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9" y="128"/>
                      <a:pt x="39" y="131"/>
                      <a:pt x="41" y="133"/>
                    </a:cubicBezTo>
                    <a:cubicBezTo>
                      <a:pt x="42" y="136"/>
                      <a:pt x="45" y="137"/>
                      <a:pt x="49" y="137"/>
                    </a:cubicBezTo>
                    <a:cubicBezTo>
                      <a:pt x="52" y="137"/>
                      <a:pt x="54" y="137"/>
                      <a:pt x="56" y="137"/>
                    </a:cubicBezTo>
                    <a:cubicBezTo>
                      <a:pt x="58" y="137"/>
                      <a:pt x="60" y="137"/>
                      <a:pt x="61" y="137"/>
                    </a:cubicBezTo>
                    <a:cubicBezTo>
                      <a:pt x="66" y="137"/>
                      <a:pt x="68" y="139"/>
                      <a:pt x="68" y="142"/>
                    </a:cubicBezTo>
                    <a:lnTo>
                      <a:pt x="68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17"/>
              <p:cNvSpPr>
                <a:spLocks noEditPoints="1"/>
              </p:cNvSpPr>
              <p:nvPr/>
            </p:nvSpPr>
            <p:spPr bwMode="black">
              <a:xfrm>
                <a:off x="8075610" y="3040059"/>
                <a:ext cx="112713" cy="633412"/>
              </a:xfrm>
              <a:custGeom>
                <a:avLst/>
                <a:gdLst>
                  <a:gd name="T0" fmla="*/ 15 w 30"/>
                  <a:gd name="T1" fmla="*/ 26 h 167"/>
                  <a:gd name="T2" fmla="*/ 3 w 30"/>
                  <a:gd name="T3" fmla="*/ 23 h 167"/>
                  <a:gd name="T4" fmla="*/ 0 w 30"/>
                  <a:gd name="T5" fmla="*/ 13 h 167"/>
                  <a:gd name="T6" fmla="*/ 3 w 30"/>
                  <a:gd name="T7" fmla="*/ 3 h 167"/>
                  <a:gd name="T8" fmla="*/ 15 w 30"/>
                  <a:gd name="T9" fmla="*/ 0 h 167"/>
                  <a:gd name="T10" fmla="*/ 26 w 30"/>
                  <a:gd name="T11" fmla="*/ 3 h 167"/>
                  <a:gd name="T12" fmla="*/ 30 w 30"/>
                  <a:gd name="T13" fmla="*/ 13 h 167"/>
                  <a:gd name="T14" fmla="*/ 26 w 30"/>
                  <a:gd name="T15" fmla="*/ 23 h 167"/>
                  <a:gd name="T16" fmla="*/ 15 w 30"/>
                  <a:gd name="T17" fmla="*/ 26 h 167"/>
                  <a:gd name="T18" fmla="*/ 27 w 30"/>
                  <a:gd name="T19" fmla="*/ 167 h 167"/>
                  <a:gd name="T20" fmla="*/ 8 w 30"/>
                  <a:gd name="T21" fmla="*/ 167 h 167"/>
                  <a:gd name="T22" fmla="*/ 3 w 30"/>
                  <a:gd name="T23" fmla="*/ 162 h 167"/>
                  <a:gd name="T24" fmla="*/ 3 w 30"/>
                  <a:gd name="T25" fmla="*/ 45 h 167"/>
                  <a:gd name="T26" fmla="*/ 21 w 30"/>
                  <a:gd name="T27" fmla="*/ 45 h 167"/>
                  <a:gd name="T28" fmla="*/ 27 w 30"/>
                  <a:gd name="T29" fmla="*/ 51 h 167"/>
                  <a:gd name="T30" fmla="*/ 27 w 30"/>
                  <a:gd name="T3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167">
                    <a:moveTo>
                      <a:pt x="15" y="26"/>
                    </a:moveTo>
                    <a:cubicBezTo>
                      <a:pt x="9" y="26"/>
                      <a:pt x="6" y="25"/>
                      <a:pt x="3" y="23"/>
                    </a:cubicBezTo>
                    <a:cubicBezTo>
                      <a:pt x="1" y="21"/>
                      <a:pt x="0" y="18"/>
                      <a:pt x="0" y="13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6" y="1"/>
                      <a:pt x="9" y="0"/>
                      <a:pt x="15" y="0"/>
                    </a:cubicBezTo>
                    <a:cubicBezTo>
                      <a:pt x="20" y="0"/>
                      <a:pt x="24" y="1"/>
                      <a:pt x="26" y="3"/>
                    </a:cubicBezTo>
                    <a:cubicBezTo>
                      <a:pt x="28" y="5"/>
                      <a:pt x="30" y="8"/>
                      <a:pt x="30" y="13"/>
                    </a:cubicBezTo>
                    <a:cubicBezTo>
                      <a:pt x="30" y="18"/>
                      <a:pt x="28" y="21"/>
                      <a:pt x="26" y="23"/>
                    </a:cubicBezTo>
                    <a:cubicBezTo>
                      <a:pt x="24" y="25"/>
                      <a:pt x="20" y="26"/>
                      <a:pt x="15" y="26"/>
                    </a:cubicBezTo>
                    <a:close/>
                    <a:moveTo>
                      <a:pt x="27" y="167"/>
                    </a:moveTo>
                    <a:cubicBezTo>
                      <a:pt x="8" y="167"/>
                      <a:pt x="8" y="167"/>
                      <a:pt x="8" y="167"/>
                    </a:cubicBezTo>
                    <a:cubicBezTo>
                      <a:pt x="5" y="167"/>
                      <a:pt x="3" y="165"/>
                      <a:pt x="3" y="16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5" y="45"/>
                      <a:pt x="27" y="47"/>
                      <a:pt x="27" y="51"/>
                    </a:cubicBezTo>
                    <a:lnTo>
                      <a:pt x="27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black">
              <a:xfrm>
                <a:off x="8289928" y="3201985"/>
                <a:ext cx="363537" cy="471486"/>
              </a:xfrm>
              <a:custGeom>
                <a:avLst/>
                <a:gdLst>
                  <a:gd name="T0" fmla="*/ 5 w 97"/>
                  <a:gd name="T1" fmla="*/ 124 h 124"/>
                  <a:gd name="T2" fmla="*/ 0 w 97"/>
                  <a:gd name="T3" fmla="*/ 119 h 124"/>
                  <a:gd name="T4" fmla="*/ 0 w 97"/>
                  <a:gd name="T5" fmla="*/ 2 h 124"/>
                  <a:gd name="T6" fmla="*/ 14 w 97"/>
                  <a:gd name="T7" fmla="*/ 2 h 124"/>
                  <a:gd name="T8" fmla="*/ 19 w 97"/>
                  <a:gd name="T9" fmla="*/ 3 h 124"/>
                  <a:gd name="T10" fmla="*/ 21 w 97"/>
                  <a:gd name="T11" fmla="*/ 8 h 124"/>
                  <a:gd name="T12" fmla="*/ 22 w 97"/>
                  <a:gd name="T13" fmla="*/ 16 h 124"/>
                  <a:gd name="T14" fmla="*/ 60 w 97"/>
                  <a:gd name="T15" fmla="*/ 0 h 124"/>
                  <a:gd name="T16" fmla="*/ 88 w 97"/>
                  <a:gd name="T17" fmla="*/ 11 h 124"/>
                  <a:gd name="T18" fmla="*/ 97 w 97"/>
                  <a:gd name="T19" fmla="*/ 41 h 124"/>
                  <a:gd name="T20" fmla="*/ 97 w 97"/>
                  <a:gd name="T21" fmla="*/ 124 h 124"/>
                  <a:gd name="T22" fmla="*/ 78 w 97"/>
                  <a:gd name="T23" fmla="*/ 124 h 124"/>
                  <a:gd name="T24" fmla="*/ 74 w 97"/>
                  <a:gd name="T25" fmla="*/ 123 h 124"/>
                  <a:gd name="T26" fmla="*/ 72 w 97"/>
                  <a:gd name="T27" fmla="*/ 119 h 124"/>
                  <a:gd name="T28" fmla="*/ 72 w 97"/>
                  <a:gd name="T29" fmla="*/ 43 h 124"/>
                  <a:gd name="T30" fmla="*/ 67 w 97"/>
                  <a:gd name="T31" fmla="*/ 25 h 124"/>
                  <a:gd name="T32" fmla="*/ 52 w 97"/>
                  <a:gd name="T33" fmla="*/ 20 h 124"/>
                  <a:gd name="T34" fmla="*/ 35 w 97"/>
                  <a:gd name="T35" fmla="*/ 24 h 124"/>
                  <a:gd name="T36" fmla="*/ 24 w 97"/>
                  <a:gd name="T37" fmla="*/ 32 h 124"/>
                  <a:gd name="T38" fmla="*/ 24 w 97"/>
                  <a:gd name="T39" fmla="*/ 124 h 124"/>
                  <a:gd name="T40" fmla="*/ 5 w 97"/>
                  <a:gd name="T4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24">
                    <a:moveTo>
                      <a:pt x="5" y="124"/>
                    </a:moveTo>
                    <a:cubicBezTo>
                      <a:pt x="2" y="124"/>
                      <a:pt x="0" y="122"/>
                      <a:pt x="0" y="1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2"/>
                      <a:pt x="18" y="3"/>
                      <a:pt x="19" y="3"/>
                    </a:cubicBezTo>
                    <a:cubicBezTo>
                      <a:pt x="20" y="4"/>
                      <a:pt x="21" y="6"/>
                      <a:pt x="21" y="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5"/>
                      <a:pt x="45" y="0"/>
                      <a:pt x="60" y="0"/>
                    </a:cubicBezTo>
                    <a:cubicBezTo>
                      <a:pt x="73" y="0"/>
                      <a:pt x="83" y="3"/>
                      <a:pt x="88" y="11"/>
                    </a:cubicBezTo>
                    <a:cubicBezTo>
                      <a:pt x="94" y="19"/>
                      <a:pt x="97" y="29"/>
                      <a:pt x="97" y="41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6" y="124"/>
                      <a:pt x="75" y="124"/>
                      <a:pt x="74" y="123"/>
                    </a:cubicBezTo>
                    <a:cubicBezTo>
                      <a:pt x="73" y="122"/>
                      <a:pt x="72" y="121"/>
                      <a:pt x="72" y="11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5"/>
                      <a:pt x="71" y="29"/>
                      <a:pt x="67" y="25"/>
                    </a:cubicBezTo>
                    <a:cubicBezTo>
                      <a:pt x="64" y="22"/>
                      <a:pt x="59" y="20"/>
                      <a:pt x="52" y="20"/>
                    </a:cubicBezTo>
                    <a:cubicBezTo>
                      <a:pt x="45" y="20"/>
                      <a:pt x="40" y="21"/>
                      <a:pt x="35" y="24"/>
                    </a:cubicBezTo>
                    <a:cubicBezTo>
                      <a:pt x="30" y="27"/>
                      <a:pt x="27" y="29"/>
                      <a:pt x="24" y="32"/>
                    </a:cubicBezTo>
                    <a:cubicBezTo>
                      <a:pt x="24" y="124"/>
                      <a:pt x="24" y="124"/>
                      <a:pt x="24" y="124"/>
                    </a:cubicBez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black">
              <a:xfrm>
                <a:off x="8751889" y="3201988"/>
                <a:ext cx="390524" cy="635000"/>
              </a:xfrm>
              <a:custGeom>
                <a:avLst/>
                <a:gdLst>
                  <a:gd name="T0" fmla="*/ 0 w 104"/>
                  <a:gd name="T1" fmla="*/ 62 h 167"/>
                  <a:gd name="T2" fmla="*/ 3 w 104"/>
                  <a:gd name="T3" fmla="*/ 32 h 167"/>
                  <a:gd name="T4" fmla="*/ 14 w 104"/>
                  <a:gd name="T5" fmla="*/ 13 h 167"/>
                  <a:gd name="T6" fmla="*/ 32 w 104"/>
                  <a:gd name="T7" fmla="*/ 3 h 167"/>
                  <a:gd name="T8" fmla="*/ 58 w 104"/>
                  <a:gd name="T9" fmla="*/ 0 h 167"/>
                  <a:gd name="T10" fmla="*/ 78 w 104"/>
                  <a:gd name="T11" fmla="*/ 1 h 167"/>
                  <a:gd name="T12" fmla="*/ 95 w 104"/>
                  <a:gd name="T13" fmla="*/ 4 h 167"/>
                  <a:gd name="T14" fmla="*/ 102 w 104"/>
                  <a:gd name="T15" fmla="*/ 6 h 167"/>
                  <a:gd name="T16" fmla="*/ 104 w 104"/>
                  <a:gd name="T17" fmla="*/ 12 h 167"/>
                  <a:gd name="T18" fmla="*/ 104 w 104"/>
                  <a:gd name="T19" fmla="*/ 22 h 167"/>
                  <a:gd name="T20" fmla="*/ 95 w 104"/>
                  <a:gd name="T21" fmla="*/ 22 h 167"/>
                  <a:gd name="T22" fmla="*/ 96 w 104"/>
                  <a:gd name="T23" fmla="*/ 52 h 167"/>
                  <a:gd name="T24" fmla="*/ 96 w 104"/>
                  <a:gd name="T25" fmla="*/ 81 h 167"/>
                  <a:gd name="T26" fmla="*/ 96 w 104"/>
                  <a:gd name="T27" fmla="*/ 124 h 167"/>
                  <a:gd name="T28" fmla="*/ 85 w 104"/>
                  <a:gd name="T29" fmla="*/ 156 h 167"/>
                  <a:gd name="T30" fmla="*/ 48 w 104"/>
                  <a:gd name="T31" fmla="*/ 167 h 167"/>
                  <a:gd name="T32" fmla="*/ 39 w 104"/>
                  <a:gd name="T33" fmla="*/ 167 h 167"/>
                  <a:gd name="T34" fmla="*/ 30 w 104"/>
                  <a:gd name="T35" fmla="*/ 166 h 167"/>
                  <a:gd name="T36" fmla="*/ 20 w 104"/>
                  <a:gd name="T37" fmla="*/ 164 h 167"/>
                  <a:gd name="T38" fmla="*/ 13 w 104"/>
                  <a:gd name="T39" fmla="*/ 162 h 167"/>
                  <a:gd name="T40" fmla="*/ 9 w 104"/>
                  <a:gd name="T41" fmla="*/ 159 h 167"/>
                  <a:gd name="T42" fmla="*/ 8 w 104"/>
                  <a:gd name="T43" fmla="*/ 155 h 167"/>
                  <a:gd name="T44" fmla="*/ 8 w 104"/>
                  <a:gd name="T45" fmla="*/ 145 h 167"/>
                  <a:gd name="T46" fmla="*/ 25 w 104"/>
                  <a:gd name="T47" fmla="*/ 147 h 167"/>
                  <a:gd name="T48" fmla="*/ 41 w 104"/>
                  <a:gd name="T49" fmla="*/ 147 h 167"/>
                  <a:gd name="T50" fmla="*/ 65 w 104"/>
                  <a:gd name="T51" fmla="*/ 142 h 167"/>
                  <a:gd name="T52" fmla="*/ 72 w 104"/>
                  <a:gd name="T53" fmla="*/ 126 h 167"/>
                  <a:gd name="T54" fmla="*/ 72 w 104"/>
                  <a:gd name="T55" fmla="*/ 111 h 167"/>
                  <a:gd name="T56" fmla="*/ 58 w 104"/>
                  <a:gd name="T57" fmla="*/ 118 h 167"/>
                  <a:gd name="T58" fmla="*/ 42 w 104"/>
                  <a:gd name="T59" fmla="*/ 121 h 167"/>
                  <a:gd name="T60" fmla="*/ 21 w 104"/>
                  <a:gd name="T61" fmla="*/ 116 h 167"/>
                  <a:gd name="T62" fmla="*/ 8 w 104"/>
                  <a:gd name="T63" fmla="*/ 104 h 167"/>
                  <a:gd name="T64" fmla="*/ 2 w 104"/>
                  <a:gd name="T65" fmla="*/ 86 h 167"/>
                  <a:gd name="T66" fmla="*/ 0 w 104"/>
                  <a:gd name="T67" fmla="*/ 62 h 167"/>
                  <a:gd name="T68" fmla="*/ 24 w 104"/>
                  <a:gd name="T69" fmla="*/ 62 h 167"/>
                  <a:gd name="T70" fmla="*/ 25 w 104"/>
                  <a:gd name="T71" fmla="*/ 81 h 167"/>
                  <a:gd name="T72" fmla="*/ 30 w 104"/>
                  <a:gd name="T73" fmla="*/ 93 h 167"/>
                  <a:gd name="T74" fmla="*/ 38 w 104"/>
                  <a:gd name="T75" fmla="*/ 100 h 167"/>
                  <a:gd name="T76" fmla="*/ 49 w 104"/>
                  <a:gd name="T77" fmla="*/ 102 h 167"/>
                  <a:gd name="T78" fmla="*/ 62 w 104"/>
                  <a:gd name="T79" fmla="*/ 100 h 167"/>
                  <a:gd name="T80" fmla="*/ 72 w 104"/>
                  <a:gd name="T81" fmla="*/ 94 h 167"/>
                  <a:gd name="T82" fmla="*/ 72 w 104"/>
                  <a:gd name="T83" fmla="*/ 20 h 167"/>
                  <a:gd name="T84" fmla="*/ 65 w 104"/>
                  <a:gd name="T85" fmla="*/ 20 h 167"/>
                  <a:gd name="T86" fmla="*/ 57 w 104"/>
                  <a:gd name="T87" fmla="*/ 19 h 167"/>
                  <a:gd name="T88" fmla="*/ 42 w 104"/>
                  <a:gd name="T89" fmla="*/ 21 h 167"/>
                  <a:gd name="T90" fmla="*/ 32 w 104"/>
                  <a:gd name="T91" fmla="*/ 27 h 167"/>
                  <a:gd name="T92" fmla="*/ 26 w 104"/>
                  <a:gd name="T93" fmla="*/ 40 h 167"/>
                  <a:gd name="T94" fmla="*/ 24 w 104"/>
                  <a:gd name="T95" fmla="*/ 6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167">
                    <a:moveTo>
                      <a:pt x="0" y="62"/>
                    </a:moveTo>
                    <a:cubicBezTo>
                      <a:pt x="0" y="50"/>
                      <a:pt x="1" y="40"/>
                      <a:pt x="3" y="32"/>
                    </a:cubicBezTo>
                    <a:cubicBezTo>
                      <a:pt x="5" y="24"/>
                      <a:pt x="9" y="18"/>
                      <a:pt x="14" y="13"/>
                    </a:cubicBezTo>
                    <a:cubicBezTo>
                      <a:pt x="19" y="9"/>
                      <a:pt x="25" y="5"/>
                      <a:pt x="32" y="3"/>
                    </a:cubicBezTo>
                    <a:cubicBezTo>
                      <a:pt x="39" y="1"/>
                      <a:pt x="48" y="0"/>
                      <a:pt x="58" y="0"/>
                    </a:cubicBezTo>
                    <a:cubicBezTo>
                      <a:pt x="64" y="0"/>
                      <a:pt x="71" y="1"/>
                      <a:pt x="78" y="1"/>
                    </a:cubicBezTo>
                    <a:cubicBezTo>
                      <a:pt x="84" y="2"/>
                      <a:pt x="90" y="3"/>
                      <a:pt x="95" y="4"/>
                    </a:cubicBezTo>
                    <a:cubicBezTo>
                      <a:pt x="98" y="4"/>
                      <a:pt x="100" y="5"/>
                      <a:pt x="102" y="6"/>
                    </a:cubicBezTo>
                    <a:cubicBezTo>
                      <a:pt x="103" y="7"/>
                      <a:pt x="104" y="9"/>
                      <a:pt x="104" y="1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32"/>
                      <a:pt x="96" y="42"/>
                      <a:pt x="96" y="52"/>
                    </a:cubicBezTo>
                    <a:cubicBezTo>
                      <a:pt x="96" y="62"/>
                      <a:pt x="96" y="71"/>
                      <a:pt x="96" y="81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6" y="138"/>
                      <a:pt x="92" y="149"/>
                      <a:pt x="85" y="156"/>
                    </a:cubicBezTo>
                    <a:cubicBezTo>
                      <a:pt x="77" y="163"/>
                      <a:pt x="65" y="167"/>
                      <a:pt x="48" y="167"/>
                    </a:cubicBezTo>
                    <a:cubicBezTo>
                      <a:pt x="46" y="167"/>
                      <a:pt x="43" y="167"/>
                      <a:pt x="39" y="167"/>
                    </a:cubicBezTo>
                    <a:cubicBezTo>
                      <a:pt x="36" y="166"/>
                      <a:pt x="33" y="166"/>
                      <a:pt x="30" y="166"/>
                    </a:cubicBezTo>
                    <a:cubicBezTo>
                      <a:pt x="26" y="165"/>
                      <a:pt x="23" y="165"/>
                      <a:pt x="20" y="164"/>
                    </a:cubicBezTo>
                    <a:cubicBezTo>
                      <a:pt x="17" y="164"/>
                      <a:pt x="15" y="163"/>
                      <a:pt x="13" y="162"/>
                    </a:cubicBezTo>
                    <a:cubicBezTo>
                      <a:pt x="11" y="161"/>
                      <a:pt x="10" y="160"/>
                      <a:pt x="9" y="159"/>
                    </a:cubicBezTo>
                    <a:cubicBezTo>
                      <a:pt x="8" y="158"/>
                      <a:pt x="8" y="157"/>
                      <a:pt x="8" y="155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4" y="146"/>
                      <a:pt x="19" y="146"/>
                      <a:pt x="25" y="147"/>
                    </a:cubicBezTo>
                    <a:cubicBezTo>
                      <a:pt x="31" y="147"/>
                      <a:pt x="36" y="147"/>
                      <a:pt x="41" y="147"/>
                    </a:cubicBezTo>
                    <a:cubicBezTo>
                      <a:pt x="53" y="147"/>
                      <a:pt x="61" y="146"/>
                      <a:pt x="65" y="142"/>
                    </a:cubicBezTo>
                    <a:cubicBezTo>
                      <a:pt x="70" y="139"/>
                      <a:pt x="72" y="134"/>
                      <a:pt x="72" y="126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68" y="114"/>
                      <a:pt x="63" y="116"/>
                      <a:pt x="58" y="118"/>
                    </a:cubicBezTo>
                    <a:cubicBezTo>
                      <a:pt x="54" y="120"/>
                      <a:pt x="48" y="121"/>
                      <a:pt x="42" y="121"/>
                    </a:cubicBezTo>
                    <a:cubicBezTo>
                      <a:pt x="33" y="121"/>
                      <a:pt x="26" y="119"/>
                      <a:pt x="21" y="116"/>
                    </a:cubicBezTo>
                    <a:cubicBezTo>
                      <a:pt x="16" y="114"/>
                      <a:pt x="11" y="109"/>
                      <a:pt x="8" y="104"/>
                    </a:cubicBezTo>
                    <a:cubicBezTo>
                      <a:pt x="5" y="99"/>
                      <a:pt x="3" y="93"/>
                      <a:pt x="2" y="86"/>
                    </a:cubicBezTo>
                    <a:cubicBezTo>
                      <a:pt x="0" y="79"/>
                      <a:pt x="0" y="71"/>
                      <a:pt x="0" y="62"/>
                    </a:cubicBezTo>
                    <a:close/>
                    <a:moveTo>
                      <a:pt x="24" y="62"/>
                    </a:moveTo>
                    <a:cubicBezTo>
                      <a:pt x="24" y="69"/>
                      <a:pt x="24" y="76"/>
                      <a:pt x="25" y="81"/>
                    </a:cubicBezTo>
                    <a:cubicBezTo>
                      <a:pt x="26" y="86"/>
                      <a:pt x="28" y="90"/>
                      <a:pt x="30" y="93"/>
                    </a:cubicBezTo>
                    <a:cubicBezTo>
                      <a:pt x="32" y="96"/>
                      <a:pt x="34" y="99"/>
                      <a:pt x="38" y="100"/>
                    </a:cubicBezTo>
                    <a:cubicBezTo>
                      <a:pt x="41" y="101"/>
                      <a:pt x="44" y="102"/>
                      <a:pt x="49" y="102"/>
                    </a:cubicBezTo>
                    <a:cubicBezTo>
                      <a:pt x="54" y="102"/>
                      <a:pt x="58" y="101"/>
                      <a:pt x="62" y="100"/>
                    </a:cubicBezTo>
                    <a:cubicBezTo>
                      <a:pt x="65" y="98"/>
                      <a:pt x="69" y="96"/>
                      <a:pt x="72" y="94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0" y="20"/>
                      <a:pt x="67" y="20"/>
                      <a:pt x="65" y="20"/>
                    </a:cubicBezTo>
                    <a:cubicBezTo>
                      <a:pt x="62" y="19"/>
                      <a:pt x="59" y="19"/>
                      <a:pt x="57" y="19"/>
                    </a:cubicBezTo>
                    <a:cubicBezTo>
                      <a:pt x="51" y="19"/>
                      <a:pt x="46" y="20"/>
                      <a:pt x="42" y="21"/>
                    </a:cubicBezTo>
                    <a:cubicBezTo>
                      <a:pt x="38" y="22"/>
                      <a:pt x="34" y="24"/>
                      <a:pt x="32" y="27"/>
                    </a:cubicBezTo>
                    <a:cubicBezTo>
                      <a:pt x="29" y="31"/>
                      <a:pt x="27" y="35"/>
                      <a:pt x="26" y="40"/>
                    </a:cubicBezTo>
                    <a:cubicBezTo>
                      <a:pt x="24" y="46"/>
                      <a:pt x="24" y="53"/>
                      <a:pt x="24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Freeform 5"/>
            <p:cNvSpPr>
              <a:spLocks noChangeAspect="1" noEditPoints="1"/>
            </p:cNvSpPr>
            <p:nvPr/>
          </p:nvSpPr>
          <p:spPr bwMode="black">
            <a:xfrm>
              <a:off x="4856883" y="4633091"/>
              <a:ext cx="656108" cy="656108"/>
            </a:xfrm>
            <a:custGeom>
              <a:avLst/>
              <a:gdLst>
                <a:gd name="T0" fmla="*/ 864 w 1728"/>
                <a:gd name="T1" fmla="*/ 1728 h 1728"/>
                <a:gd name="T2" fmla="*/ 838 w 1728"/>
                <a:gd name="T3" fmla="*/ 1728 h 1728"/>
                <a:gd name="T4" fmla="*/ 1015 w 1728"/>
                <a:gd name="T5" fmla="*/ 1243 h 1728"/>
                <a:gd name="T6" fmla="*/ 1258 w 1728"/>
                <a:gd name="T7" fmla="*/ 1243 h 1728"/>
                <a:gd name="T8" fmla="*/ 1362 w 1728"/>
                <a:gd name="T9" fmla="*/ 1170 h 1728"/>
                <a:gd name="T10" fmla="*/ 1554 w 1728"/>
                <a:gd name="T11" fmla="*/ 643 h 1728"/>
                <a:gd name="T12" fmla="*/ 1444 w 1728"/>
                <a:gd name="T13" fmla="*/ 487 h 1728"/>
                <a:gd name="T14" fmla="*/ 1107 w 1728"/>
                <a:gd name="T15" fmla="*/ 487 h 1728"/>
                <a:gd name="T16" fmla="*/ 824 w 1728"/>
                <a:gd name="T17" fmla="*/ 1264 h 1728"/>
                <a:gd name="T18" fmla="*/ 824 w 1728"/>
                <a:gd name="T19" fmla="*/ 1264 h 1728"/>
                <a:gd name="T20" fmla="*/ 664 w 1728"/>
                <a:gd name="T21" fmla="*/ 1705 h 1728"/>
                <a:gd name="T22" fmla="*/ 0 w 1728"/>
                <a:gd name="T23" fmla="*/ 864 h 1728"/>
                <a:gd name="T24" fmla="*/ 631 w 1728"/>
                <a:gd name="T25" fmla="*/ 32 h 1728"/>
                <a:gd name="T26" fmla="*/ 465 w 1728"/>
                <a:gd name="T27" fmla="*/ 487 h 1728"/>
                <a:gd name="T28" fmla="*/ 465 w 1728"/>
                <a:gd name="T29" fmla="*/ 487 h 1728"/>
                <a:gd name="T30" fmla="*/ 190 w 1728"/>
                <a:gd name="T31" fmla="*/ 1243 h 1728"/>
                <a:gd name="T32" fmla="*/ 373 w 1728"/>
                <a:gd name="T33" fmla="*/ 1243 h 1728"/>
                <a:gd name="T34" fmla="*/ 607 w 1728"/>
                <a:gd name="T35" fmla="*/ 600 h 1728"/>
                <a:gd name="T36" fmla="*/ 745 w 1728"/>
                <a:gd name="T37" fmla="*/ 600 h 1728"/>
                <a:gd name="T38" fmla="*/ 511 w 1728"/>
                <a:gd name="T39" fmla="*/ 1243 h 1728"/>
                <a:gd name="T40" fmla="*/ 694 w 1728"/>
                <a:gd name="T41" fmla="*/ 1243 h 1728"/>
                <a:gd name="T42" fmla="*/ 912 w 1728"/>
                <a:gd name="T43" fmla="*/ 643 h 1728"/>
                <a:gd name="T44" fmla="*/ 802 w 1728"/>
                <a:gd name="T45" fmla="*/ 487 h 1728"/>
                <a:gd name="T46" fmla="*/ 649 w 1728"/>
                <a:gd name="T47" fmla="*/ 487 h 1728"/>
                <a:gd name="T48" fmla="*/ 825 w 1728"/>
                <a:gd name="T49" fmla="*/ 1 h 1728"/>
                <a:gd name="T50" fmla="*/ 864 w 1728"/>
                <a:gd name="T51" fmla="*/ 0 h 1728"/>
                <a:gd name="T52" fmla="*/ 1728 w 1728"/>
                <a:gd name="T53" fmla="*/ 864 h 1728"/>
                <a:gd name="T54" fmla="*/ 864 w 1728"/>
                <a:gd name="T55" fmla="*/ 1728 h 1728"/>
                <a:gd name="T56" fmla="*/ 1387 w 1728"/>
                <a:gd name="T57" fmla="*/ 600 h 1728"/>
                <a:gd name="T58" fmla="*/ 1249 w 1728"/>
                <a:gd name="T59" fmla="*/ 600 h 1728"/>
                <a:gd name="T60" fmla="*/ 1057 w 1728"/>
                <a:gd name="T61" fmla="*/ 1129 h 1728"/>
                <a:gd name="T62" fmla="*/ 1194 w 1728"/>
                <a:gd name="T63" fmla="*/ 1129 h 1728"/>
                <a:gd name="T64" fmla="*/ 1387 w 1728"/>
                <a:gd name="T65" fmla="*/ 60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8" h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DCF28E-1AC0-48F3-A572-031813AF3084}" type="datetimeFigureOut">
              <a:rPr lang="en-US" smtClean="0">
                <a:solidFill>
                  <a:prstClr val="white"/>
                </a:solidFill>
              </a:rPr>
              <a:pPr/>
              <a:t>02/03/17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F22510-2A9A-4DED-ABCB-85FD80BFC7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02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"/>
          <p:cNvSpPr>
            <a:spLocks noChangeAspect="1" noEditPoints="1"/>
          </p:cNvSpPr>
          <p:nvPr/>
        </p:nvSpPr>
        <p:spPr bwMode="ltGray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DCF28E-1AC0-48F3-A572-031813AF3084}" type="datetimeFigureOut">
              <a:rPr lang="en-US" smtClean="0">
                <a:solidFill>
                  <a:prstClr val="white"/>
                </a:solidFill>
              </a:rPr>
              <a:pPr/>
              <a:t>02/03/17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F22510-2A9A-4DED-ABCB-85FD80BFC7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59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13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0464" y="304801"/>
            <a:ext cx="1011936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9652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38912" y="317771"/>
            <a:ext cx="9629803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5333" b="1" i="0" spc="-133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285" y="6047232"/>
            <a:ext cx="487648" cy="48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913" y="6345071"/>
            <a:ext cx="10683393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609585">
              <a:defRPr/>
            </a:pPr>
            <a:r>
              <a:rPr lang="en-US" sz="933" dirty="0">
                <a:solidFill>
                  <a:prstClr val="white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  <a:endParaRPr lang="en-US" sz="933" dirty="0">
              <a:solidFill>
                <a:prstClr val="white"/>
              </a:solidFill>
              <a:latin typeface="HP Simplified"/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169908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0"/>
            <a:ext cx="10823872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9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1001854"/>
            <a:ext cx="10822941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2"/>
            <a:ext cx="10826496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1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black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59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tx1"/>
                </a:solidFill>
                <a:latin typeface="HP Simplified" panose="020B0604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DCF28E-1AC0-48F3-A572-031813AF3084}" type="datetimeFigureOut">
              <a:rPr lang="en-US" smtClean="0">
                <a:solidFill>
                  <a:prstClr val="white"/>
                </a:solidFill>
              </a:rPr>
              <a:pPr/>
              <a:t>02/03/17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F22510-2A9A-4DED-ABCB-85FD80BFC7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ogo"/>
          <p:cNvSpPr>
            <a:spLocks noChangeAspect="1" noEditPoints="1"/>
          </p:cNvSpPr>
          <p:nvPr/>
        </p:nvSpPr>
        <p:spPr bwMode="black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12" name="logo"/>
          <p:cNvSpPr>
            <a:spLocks noChangeAspect="1" noEditPoints="1"/>
          </p:cNvSpPr>
          <p:nvPr/>
        </p:nvSpPr>
        <p:spPr bwMode="hidden">
          <a:xfrm>
            <a:off x="10592970" y="5280660"/>
            <a:ext cx="1198177" cy="1197865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2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invGray">
          <a:xfrm>
            <a:off x="11618948" y="6389905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144000" cy="1828800"/>
          </a:xfrm>
        </p:spPr>
        <p:txBody>
          <a:bodyPr anchor="t"/>
          <a:lstStyle>
            <a:lvl1pPr algn="l">
              <a:defRPr sz="5000" b="0" cap="none" spc="-10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DCF28E-1AC0-48F3-A572-031813AF3084}" type="datetimeFigureOut">
              <a:rPr lang="en-US" smtClean="0">
                <a:solidFill>
                  <a:prstClr val="white"/>
                </a:solidFill>
              </a:rPr>
              <a:pPr/>
              <a:t>02/03/17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F22510-2A9A-4DED-ABCB-85FD80BFC7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67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/>
        </p:nvSpPr>
        <p:spPr bwMode="black">
          <a:xfrm>
            <a:off x="11589757" y="6321203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74" y="304800"/>
            <a:ext cx="9144000" cy="2743200"/>
          </a:xfrm>
        </p:spPr>
        <p:txBody>
          <a:bodyPr anchor="t"/>
          <a:lstStyle>
            <a:lvl1pPr marL="174625" indent="-174625" algn="l">
              <a:defRPr sz="5000" b="0" cap="none" spc="-100" baseline="0"/>
            </a:lvl1pPr>
          </a:lstStyle>
          <a:p>
            <a:r>
              <a:rPr/>
              <a:t>“Click to add quote here. Type quotation marks before and after text.”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19600"/>
            <a:ext cx="9144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/>
              <a:t>Click to add quoted person’s name, title,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DCF28E-1AC0-48F3-A572-031813AF3084}" type="datetimeFigureOut">
              <a:rPr lang="en-US" smtClean="0">
                <a:solidFill>
                  <a:prstClr val="white"/>
                </a:solidFill>
              </a:rPr>
              <a:pPr/>
              <a:t>02/03/17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F22510-2A9A-4DED-ABCB-85FD80BFC7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6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1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3201" y="6478524"/>
            <a:ext cx="812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5BDCF28E-1AC0-48F3-A572-031813AF3084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02/03/17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78524"/>
            <a:ext cx="457319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67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ABF22510-2A9A-4DED-ABCB-85FD80BFC768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black">
          <a:xfrm>
            <a:off x="11589758" y="6321203"/>
            <a:ext cx="356709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2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-logic.com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4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610632"/>
            <a:ext cx="9144000" cy="1554480"/>
          </a:xfrm>
        </p:spPr>
        <p:txBody>
          <a:bodyPr/>
          <a:lstStyle/>
          <a:p>
            <a:pPr lvl="0"/>
            <a:r>
              <a:rPr lang="en-US" dirty="0" smtClean="0"/>
              <a:t>Color-Logic Support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643710"/>
            <a:ext cx="9144000" cy="1188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Minimum System Requirement</a:t>
            </a:r>
          </a:p>
          <a:p>
            <a:r>
              <a:rPr lang="en-US" dirty="0"/>
              <a:t>DFE v5.IR7.2</a:t>
            </a:r>
          </a:p>
          <a:p>
            <a:endParaRPr lang="en-US" b="1" dirty="0"/>
          </a:p>
          <a:p>
            <a:r>
              <a:rPr lang="en-US" dirty="0" smtClean="0">
                <a:solidFill>
                  <a:srgbClr val="000000"/>
                </a:solidFill>
              </a:rPr>
              <a:t>IMPORTANT MESSAGE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There is a bug </a:t>
            </a:r>
            <a:r>
              <a:rPr lang="en-US" dirty="0"/>
              <a:t>with the ESKO imposition software when running Color-Logic formatted jobs. Until that bug has been fixed, users should use HPs Power layout standalone plugin for imposition</a:t>
            </a:r>
            <a:r>
              <a:rPr lang="en-US" dirty="0" smtClean="0"/>
              <a:t>. Please contact your local HP support team for updated information on this issue. For any technical support requests for the HP Indigo invert solution for Color-Logic, please contact your HP support channel.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Apply curve in a color strateg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49" y="882156"/>
            <a:ext cx="8675497" cy="4842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939" y="820686"/>
            <a:ext cx="1528030" cy="35743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Step 1:</a:t>
            </a:r>
            <a:b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2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Apply </a:t>
            </a:r>
            <a:r>
              <a:rPr lang="en-US" sz="320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curve in a color strategy</a:t>
            </a:r>
            <a:endParaRPr lang="en-US" sz="3200" dirty="0" smtClean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7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3939" y="820696"/>
            <a:ext cx="1657020" cy="35743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Step 2:</a:t>
            </a:r>
            <a:b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2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Apply </a:t>
            </a:r>
            <a:r>
              <a:rPr lang="en-US" sz="320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strategy to the job</a:t>
            </a:r>
            <a:endParaRPr lang="en-US" sz="3200" dirty="0" smtClean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 descr="2-Apply the strategy to the jo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26" y="925100"/>
            <a:ext cx="8695093" cy="47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3938" y="820688"/>
            <a:ext cx="1954689" cy="35743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Step 3:</a:t>
            </a:r>
            <a:b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2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Apply </a:t>
            </a:r>
            <a:r>
              <a:rPr lang="en-US" sz="320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inverted white separation in job properties</a:t>
            </a:r>
            <a:endParaRPr lang="en-US" sz="3200" dirty="0" smtClean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3- Apply the inverted white separation in job properti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92" y="899643"/>
            <a:ext cx="8632383" cy="46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295401"/>
            <a:ext cx="10848109" cy="4800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LUT selection for the White separation is enabled regardless the invert selection.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option is available in Dynamic workflow only (not supported for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FlexRip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b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case of a Duplex job, the Invert White separation checkbox shall also be available for the back side – unchecked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default.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42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Color-Logic Support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354" y="5947508"/>
            <a:ext cx="6783754" cy="416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For more information about </a:t>
            </a:r>
            <a:r>
              <a:rPr lang="en-US" dirty="0" smtClean="0">
                <a:solidFill>
                  <a:prstClr val="black"/>
                </a:solidFill>
              </a:rPr>
              <a:t>Color-Logic </a:t>
            </a:r>
            <a:r>
              <a:rPr lang="en-US" dirty="0">
                <a:solidFill>
                  <a:prstClr val="black"/>
                </a:solidFill>
              </a:rPr>
              <a:t>go to: 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http://www.color</a:t>
            </a:r>
            <a:r>
              <a:rPr lang="en-US" dirty="0">
                <a:solidFill>
                  <a:prstClr val="black"/>
                </a:solidFill>
                <a:hlinkClick r:id="rId3"/>
              </a:rPr>
              <a:t>-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logic.com</a:t>
            </a:r>
            <a:r>
              <a:rPr lang="en-US" dirty="0">
                <a:solidFill>
                  <a:prstClr val="black"/>
                </a:solidFill>
                <a:hlinkClick r:id="rId3"/>
              </a:rPr>
              <a:t>/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5803" y="589481"/>
            <a:ext cx="10353870" cy="4795124"/>
            <a:chOff x="535803" y="589481"/>
            <a:chExt cx="10353870" cy="47951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3333" y="589481"/>
              <a:ext cx="4406340" cy="4671564"/>
            </a:xfrm>
            <a:prstGeom prst="rect">
              <a:avLst/>
            </a:prstGeom>
          </p:spPr>
        </p:pic>
        <p:pic>
          <p:nvPicPr>
            <p:cNvPr id="6" name="Picture 5" descr="Box-Sleeve-201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03" y="1446304"/>
              <a:ext cx="5586243" cy="3938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7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3047" y="423334"/>
            <a:ext cx="5425545" cy="52778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basics </a:t>
            </a:r>
            <a:r>
              <a:rPr lang="en-US" dirty="0"/>
              <a:t>behind how Color-</a:t>
            </a:r>
            <a:r>
              <a:rPr lang="en-US" dirty="0" smtClean="0"/>
              <a:t>Logic works:</a:t>
            </a:r>
            <a:endParaRPr lang="en-US" dirty="0"/>
          </a:p>
        </p:txBody>
      </p:sp>
      <p:sp>
        <p:nvSpPr>
          <p:cNvPr id="2" name="Sun 1"/>
          <p:cNvSpPr/>
          <p:nvPr/>
        </p:nvSpPr>
        <p:spPr>
          <a:xfrm>
            <a:off x="5748864" y="1632201"/>
            <a:ext cx="1579418" cy="1357745"/>
          </a:xfrm>
          <a:prstGeom prst="su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25386" y="3342396"/>
            <a:ext cx="8747894" cy="2496771"/>
            <a:chOff x="-1711632" y="2873976"/>
            <a:chExt cx="8747894" cy="2496771"/>
          </a:xfrm>
        </p:grpSpPr>
        <p:sp>
          <p:nvSpPr>
            <p:cNvPr id="14" name="Down Arrow 13"/>
            <p:cNvSpPr/>
            <p:nvPr/>
          </p:nvSpPr>
          <p:spPr>
            <a:xfrm>
              <a:off x="2469185" y="2873976"/>
              <a:ext cx="349442" cy="780027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817729" y="4800897"/>
              <a:ext cx="7034113" cy="569850"/>
              <a:chOff x="-485222" y="4953297"/>
              <a:chExt cx="7034113" cy="569850"/>
            </a:xfrm>
          </p:grpSpPr>
          <p:sp>
            <p:nvSpPr>
              <p:cNvPr id="15" name="Sun 14"/>
              <p:cNvSpPr/>
              <p:nvPr/>
            </p:nvSpPr>
            <p:spPr>
              <a:xfrm>
                <a:off x="-485222" y="4953297"/>
                <a:ext cx="662369" cy="569405"/>
              </a:xfrm>
              <a:prstGeom prst="su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Sun 15"/>
              <p:cNvSpPr/>
              <p:nvPr/>
            </p:nvSpPr>
            <p:spPr>
              <a:xfrm>
                <a:off x="224348" y="4953297"/>
                <a:ext cx="662369" cy="569405"/>
              </a:xfrm>
              <a:prstGeom prst="su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Sun 16"/>
              <p:cNvSpPr/>
              <p:nvPr/>
            </p:nvSpPr>
            <p:spPr>
              <a:xfrm>
                <a:off x="933918" y="4953297"/>
                <a:ext cx="662369" cy="569405"/>
              </a:xfrm>
              <a:prstGeom prst="su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Sun 17"/>
              <p:cNvSpPr/>
              <p:nvPr/>
            </p:nvSpPr>
            <p:spPr>
              <a:xfrm>
                <a:off x="1643488" y="4953297"/>
                <a:ext cx="662369" cy="569405"/>
              </a:xfrm>
              <a:prstGeom prst="sun">
                <a:avLst/>
              </a:prstGeom>
              <a:solidFill>
                <a:schemeClr val="accent4">
                  <a:lumMod val="75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Sun 18"/>
              <p:cNvSpPr/>
              <p:nvPr/>
            </p:nvSpPr>
            <p:spPr>
              <a:xfrm>
                <a:off x="2353058" y="4953297"/>
                <a:ext cx="662369" cy="569405"/>
              </a:xfrm>
              <a:prstGeom prst="sun">
                <a:avLst/>
              </a:prstGeom>
              <a:solidFill>
                <a:schemeClr val="accent1">
                  <a:lumMod val="75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Sun 19"/>
              <p:cNvSpPr/>
              <p:nvPr/>
            </p:nvSpPr>
            <p:spPr>
              <a:xfrm>
                <a:off x="3048242" y="4953742"/>
                <a:ext cx="662369" cy="569405"/>
              </a:xfrm>
              <a:prstGeom prst="sun">
                <a:avLst/>
              </a:prstGeom>
              <a:solidFill>
                <a:srgbClr val="FFC000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Sun 20"/>
              <p:cNvSpPr/>
              <p:nvPr/>
            </p:nvSpPr>
            <p:spPr>
              <a:xfrm>
                <a:off x="3757812" y="4953742"/>
                <a:ext cx="662369" cy="569405"/>
              </a:xfrm>
              <a:prstGeom prst="sun">
                <a:avLst/>
              </a:prstGeom>
              <a:solidFill>
                <a:srgbClr val="EEA166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Sun 21"/>
              <p:cNvSpPr/>
              <p:nvPr/>
            </p:nvSpPr>
            <p:spPr>
              <a:xfrm>
                <a:off x="4467382" y="4953742"/>
                <a:ext cx="662369" cy="569405"/>
              </a:xfrm>
              <a:prstGeom prst="sun">
                <a:avLst/>
              </a:prstGeom>
              <a:solidFill>
                <a:srgbClr val="DF9BA9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Sun 22"/>
              <p:cNvSpPr/>
              <p:nvPr/>
            </p:nvSpPr>
            <p:spPr>
              <a:xfrm>
                <a:off x="5176952" y="4953742"/>
                <a:ext cx="662369" cy="569405"/>
              </a:xfrm>
              <a:prstGeom prst="sun">
                <a:avLst/>
              </a:prstGeom>
              <a:solidFill>
                <a:srgbClr val="F3C098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Sun 23"/>
              <p:cNvSpPr/>
              <p:nvPr/>
            </p:nvSpPr>
            <p:spPr>
              <a:xfrm>
                <a:off x="5886522" y="4953742"/>
                <a:ext cx="662369" cy="569405"/>
              </a:xfrm>
              <a:prstGeom prst="sun">
                <a:avLst/>
              </a:prstGeom>
              <a:solidFill>
                <a:srgbClr val="996600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-1711632" y="3852299"/>
              <a:ext cx="87478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0096D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250 new foil/metallic colors!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82161" y="1539567"/>
            <a:ext cx="2590095" cy="1636954"/>
            <a:chOff x="2245143" y="1071147"/>
            <a:chExt cx="2590095" cy="1636954"/>
          </a:xfrm>
        </p:grpSpPr>
        <p:sp>
          <p:nvSpPr>
            <p:cNvPr id="6" name="Sun 5"/>
            <p:cNvSpPr/>
            <p:nvPr/>
          </p:nvSpPr>
          <p:spPr>
            <a:xfrm>
              <a:off x="2995660" y="1071147"/>
              <a:ext cx="897468" cy="771507"/>
            </a:xfrm>
            <a:prstGeom prst="sun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Sun 6"/>
            <p:cNvSpPr/>
            <p:nvPr/>
          </p:nvSpPr>
          <p:spPr>
            <a:xfrm>
              <a:off x="3937770" y="1071147"/>
              <a:ext cx="897468" cy="771507"/>
            </a:xfrm>
            <a:prstGeom prst="sun">
              <a:avLst/>
            </a:prstGeom>
            <a:solidFill>
              <a:srgbClr val="E951C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Sun 7"/>
            <p:cNvSpPr/>
            <p:nvPr/>
          </p:nvSpPr>
          <p:spPr>
            <a:xfrm>
              <a:off x="2995660" y="1936594"/>
              <a:ext cx="897468" cy="771507"/>
            </a:xfrm>
            <a:prstGeom prst="sun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Sun 8"/>
            <p:cNvSpPr/>
            <p:nvPr/>
          </p:nvSpPr>
          <p:spPr>
            <a:xfrm>
              <a:off x="3937770" y="1936594"/>
              <a:ext cx="897468" cy="771507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45143" y="1361712"/>
              <a:ext cx="5966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n w="0"/>
                  <a:solidFill>
                    <a:srgbClr val="0096D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+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9179" y="385206"/>
            <a:ext cx="4119159" cy="824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Color-Logic Solution</a:t>
            </a:r>
            <a:endParaRPr lang="en-US" sz="6000" dirty="0">
              <a:ln w="0"/>
              <a:solidFill>
                <a:srgbClr val="0096D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4870" y="2579501"/>
            <a:ext cx="3820077" cy="1518745"/>
            <a:chOff x="654870" y="2579501"/>
            <a:chExt cx="3820077" cy="1518745"/>
          </a:xfrm>
        </p:grpSpPr>
        <p:grpSp>
          <p:nvGrpSpPr>
            <p:cNvPr id="4" name="Group 3"/>
            <p:cNvGrpSpPr/>
            <p:nvPr/>
          </p:nvGrpSpPr>
          <p:grpSpPr>
            <a:xfrm>
              <a:off x="659179" y="3131894"/>
              <a:ext cx="3280380" cy="966352"/>
              <a:chOff x="659179" y="2358044"/>
              <a:chExt cx="3280380" cy="96635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179" y="2369126"/>
                <a:ext cx="982760" cy="95527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3036" y="2358044"/>
                <a:ext cx="966872" cy="95527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963" y="2369126"/>
                <a:ext cx="973596" cy="95527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54870" y="2579501"/>
              <a:ext cx="3820077" cy="4166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For Adobe CS and 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4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Indigo press </a:t>
            </a:r>
            <a:r>
              <a:rPr lang="mr-IN" dirty="0" smtClean="0"/>
              <a:t>–</a:t>
            </a:r>
            <a:r>
              <a:rPr lang="en-US" dirty="0" smtClean="0"/>
              <a:t> Color-Logic </a:t>
            </a:r>
            <a:r>
              <a:rPr lang="en-US" dirty="0"/>
              <a:t>invert for White separation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2852" y="5447184"/>
            <a:ext cx="3894667" cy="361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White ink on a metalized  substrate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8539" y="1618967"/>
            <a:ext cx="3925969" cy="363729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56625">
                <a:schemeClr val="accent6">
                  <a:lumMod val="60000"/>
                  <a:lumOff val="40000"/>
                </a:schemeClr>
              </a:gs>
              <a:gs pos="73477">
                <a:srgbClr val="B4B2B6"/>
              </a:gs>
              <a:gs pos="37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978279" y="1618967"/>
            <a:ext cx="3925969" cy="3637295"/>
          </a:xfrm>
          <a:custGeom>
            <a:avLst/>
            <a:gdLst>
              <a:gd name="connsiteX0" fmla="*/ 1067959 w 2302933"/>
              <a:gd name="connsiteY0" fmla="*/ 1413874 h 2133600"/>
              <a:gd name="connsiteX1" fmla="*/ 1151466 w 2302933"/>
              <a:gd name="connsiteY1" fmla="*/ 1648691 h 2133600"/>
              <a:gd name="connsiteX2" fmla="*/ 1234973 w 2302933"/>
              <a:gd name="connsiteY2" fmla="*/ 1413874 h 2133600"/>
              <a:gd name="connsiteX3" fmla="*/ 1455922 w 2302933"/>
              <a:gd name="connsiteY3" fmla="*/ 1253162 h 2133600"/>
              <a:gd name="connsiteX4" fmla="*/ 1337828 w 2302933"/>
              <a:gd name="connsiteY4" fmla="*/ 1371256 h 2133600"/>
              <a:gd name="connsiteX5" fmla="*/ 1562884 w 2302933"/>
              <a:gd name="connsiteY5" fmla="*/ 1478218 h 2133600"/>
              <a:gd name="connsiteX6" fmla="*/ 847010 w 2302933"/>
              <a:gd name="connsiteY6" fmla="*/ 1253162 h 2133600"/>
              <a:gd name="connsiteX7" fmla="*/ 739994 w 2302933"/>
              <a:gd name="connsiteY7" fmla="*/ 1478218 h 2133600"/>
              <a:gd name="connsiteX8" fmla="*/ 965104 w 2302933"/>
              <a:gd name="connsiteY8" fmla="*/ 1371256 h 2133600"/>
              <a:gd name="connsiteX9" fmla="*/ 1498540 w 2302933"/>
              <a:gd name="connsiteY9" fmla="*/ 983293 h 2133600"/>
              <a:gd name="connsiteX10" fmla="*/ 1498540 w 2302933"/>
              <a:gd name="connsiteY10" fmla="*/ 1150307 h 2133600"/>
              <a:gd name="connsiteX11" fmla="*/ 1733357 w 2302933"/>
              <a:gd name="connsiteY11" fmla="*/ 1066800 h 2133600"/>
              <a:gd name="connsiteX12" fmla="*/ 804392 w 2302933"/>
              <a:gd name="connsiteY12" fmla="*/ 983293 h 2133600"/>
              <a:gd name="connsiteX13" fmla="*/ 569575 w 2302933"/>
              <a:gd name="connsiteY13" fmla="*/ 1066800 h 2133600"/>
              <a:gd name="connsiteX14" fmla="*/ 804392 w 2302933"/>
              <a:gd name="connsiteY14" fmla="*/ 1150307 h 2133600"/>
              <a:gd name="connsiteX15" fmla="*/ 1151467 w 2302933"/>
              <a:gd name="connsiteY15" fmla="*/ 775854 h 2133600"/>
              <a:gd name="connsiteX16" fmla="*/ 860521 w 2302933"/>
              <a:gd name="connsiteY16" fmla="*/ 1066800 h 2133600"/>
              <a:gd name="connsiteX17" fmla="*/ 1151467 w 2302933"/>
              <a:gd name="connsiteY17" fmla="*/ 1357746 h 2133600"/>
              <a:gd name="connsiteX18" fmla="*/ 1442413 w 2302933"/>
              <a:gd name="connsiteY18" fmla="*/ 1066800 h 2133600"/>
              <a:gd name="connsiteX19" fmla="*/ 1151467 w 2302933"/>
              <a:gd name="connsiteY19" fmla="*/ 775854 h 2133600"/>
              <a:gd name="connsiteX20" fmla="*/ 1562884 w 2302933"/>
              <a:gd name="connsiteY20" fmla="*/ 655328 h 2133600"/>
              <a:gd name="connsiteX21" fmla="*/ 1337828 w 2302933"/>
              <a:gd name="connsiteY21" fmla="*/ 762344 h 2133600"/>
              <a:gd name="connsiteX22" fmla="*/ 1455922 w 2302933"/>
              <a:gd name="connsiteY22" fmla="*/ 880438 h 2133600"/>
              <a:gd name="connsiteX23" fmla="*/ 739994 w 2302933"/>
              <a:gd name="connsiteY23" fmla="*/ 655328 h 2133600"/>
              <a:gd name="connsiteX24" fmla="*/ 847010 w 2302933"/>
              <a:gd name="connsiteY24" fmla="*/ 880438 h 2133600"/>
              <a:gd name="connsiteX25" fmla="*/ 965104 w 2302933"/>
              <a:gd name="connsiteY25" fmla="*/ 762344 h 2133600"/>
              <a:gd name="connsiteX26" fmla="*/ 1151466 w 2302933"/>
              <a:gd name="connsiteY26" fmla="*/ 484909 h 2133600"/>
              <a:gd name="connsiteX27" fmla="*/ 1067959 w 2302933"/>
              <a:gd name="connsiteY27" fmla="*/ 719726 h 2133600"/>
              <a:gd name="connsiteX28" fmla="*/ 1234973 w 2302933"/>
              <a:gd name="connsiteY28" fmla="*/ 719726 h 2133600"/>
              <a:gd name="connsiteX29" fmla="*/ 0 w 2302933"/>
              <a:gd name="connsiteY29" fmla="*/ 0 h 2133600"/>
              <a:gd name="connsiteX30" fmla="*/ 2302933 w 2302933"/>
              <a:gd name="connsiteY30" fmla="*/ 0 h 2133600"/>
              <a:gd name="connsiteX31" fmla="*/ 2302933 w 2302933"/>
              <a:gd name="connsiteY31" fmla="*/ 2133600 h 2133600"/>
              <a:gd name="connsiteX32" fmla="*/ 0 w 2302933"/>
              <a:gd name="connsiteY32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02933" h="2133600">
                <a:moveTo>
                  <a:pt x="1067959" y="1413874"/>
                </a:moveTo>
                <a:lnTo>
                  <a:pt x="1151466" y="1648691"/>
                </a:lnTo>
                <a:lnTo>
                  <a:pt x="1234973" y="1413874"/>
                </a:lnTo>
                <a:close/>
                <a:moveTo>
                  <a:pt x="1455922" y="1253162"/>
                </a:moveTo>
                <a:lnTo>
                  <a:pt x="1337828" y="1371256"/>
                </a:lnTo>
                <a:lnTo>
                  <a:pt x="1562884" y="1478218"/>
                </a:lnTo>
                <a:close/>
                <a:moveTo>
                  <a:pt x="847010" y="1253162"/>
                </a:moveTo>
                <a:lnTo>
                  <a:pt x="739994" y="1478218"/>
                </a:lnTo>
                <a:lnTo>
                  <a:pt x="965104" y="1371256"/>
                </a:lnTo>
                <a:close/>
                <a:moveTo>
                  <a:pt x="1498540" y="983293"/>
                </a:moveTo>
                <a:lnTo>
                  <a:pt x="1498540" y="1150307"/>
                </a:lnTo>
                <a:lnTo>
                  <a:pt x="1733357" y="1066800"/>
                </a:lnTo>
                <a:close/>
                <a:moveTo>
                  <a:pt x="804392" y="983293"/>
                </a:moveTo>
                <a:lnTo>
                  <a:pt x="569575" y="1066800"/>
                </a:lnTo>
                <a:lnTo>
                  <a:pt x="804392" y="1150307"/>
                </a:lnTo>
                <a:close/>
                <a:moveTo>
                  <a:pt x="1151467" y="775854"/>
                </a:moveTo>
                <a:cubicBezTo>
                  <a:pt x="990782" y="775854"/>
                  <a:pt x="860521" y="906115"/>
                  <a:pt x="860521" y="1066800"/>
                </a:cubicBezTo>
                <a:cubicBezTo>
                  <a:pt x="860521" y="1227485"/>
                  <a:pt x="990782" y="1357746"/>
                  <a:pt x="1151467" y="1357746"/>
                </a:cubicBezTo>
                <a:cubicBezTo>
                  <a:pt x="1312152" y="1357746"/>
                  <a:pt x="1442413" y="1227485"/>
                  <a:pt x="1442413" y="1066800"/>
                </a:cubicBezTo>
                <a:cubicBezTo>
                  <a:pt x="1442413" y="906115"/>
                  <a:pt x="1312152" y="775854"/>
                  <a:pt x="1151467" y="775854"/>
                </a:cubicBezTo>
                <a:close/>
                <a:moveTo>
                  <a:pt x="1562884" y="655328"/>
                </a:moveTo>
                <a:lnTo>
                  <a:pt x="1337828" y="762344"/>
                </a:lnTo>
                <a:lnTo>
                  <a:pt x="1455922" y="880438"/>
                </a:lnTo>
                <a:close/>
                <a:moveTo>
                  <a:pt x="739994" y="655328"/>
                </a:moveTo>
                <a:lnTo>
                  <a:pt x="847010" y="880438"/>
                </a:lnTo>
                <a:lnTo>
                  <a:pt x="965104" y="762344"/>
                </a:lnTo>
                <a:close/>
                <a:moveTo>
                  <a:pt x="1151466" y="484909"/>
                </a:moveTo>
                <a:lnTo>
                  <a:pt x="1067959" y="719726"/>
                </a:lnTo>
                <a:lnTo>
                  <a:pt x="1234973" y="719726"/>
                </a:lnTo>
                <a:close/>
                <a:moveTo>
                  <a:pt x="0" y="0"/>
                </a:moveTo>
                <a:lnTo>
                  <a:pt x="2302933" y="0"/>
                </a:lnTo>
                <a:lnTo>
                  <a:pt x="2302933" y="2133600"/>
                </a:lnTo>
                <a:lnTo>
                  <a:pt x="0" y="2133600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48255" y="2166022"/>
            <a:ext cx="2895600" cy="2637124"/>
            <a:chOff x="8548255" y="2166022"/>
            <a:chExt cx="2895600" cy="2637124"/>
          </a:xfrm>
        </p:grpSpPr>
        <p:sp>
          <p:nvSpPr>
            <p:cNvPr id="11" name="Rectangle 10"/>
            <p:cNvSpPr/>
            <p:nvPr/>
          </p:nvSpPr>
          <p:spPr>
            <a:xfrm>
              <a:off x="8548255" y="2166022"/>
              <a:ext cx="2895600" cy="263712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Sun 37"/>
            <p:cNvSpPr/>
            <p:nvPr/>
          </p:nvSpPr>
          <p:spPr>
            <a:xfrm>
              <a:off x="9298512" y="2780747"/>
              <a:ext cx="1440873" cy="1440873"/>
            </a:xfrm>
            <a:prstGeom prst="sun">
              <a:avLst/>
            </a:prstGeom>
            <a:gradFill>
              <a:gsLst>
                <a:gs pos="92000">
                  <a:srgbClr val="88DBFF"/>
                </a:gs>
                <a:gs pos="66000">
                  <a:schemeClr val="accent1">
                    <a:lumMod val="7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32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543448" y="5447184"/>
            <a:ext cx="1104774" cy="361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CMYK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49682" y="5446324"/>
            <a:ext cx="1963274" cy="6903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Metalized effects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58127" y="2619137"/>
            <a:ext cx="3386045" cy="1636954"/>
            <a:chOff x="5058127" y="2619137"/>
            <a:chExt cx="3386045" cy="1636954"/>
          </a:xfrm>
        </p:grpSpPr>
        <p:grpSp>
          <p:nvGrpSpPr>
            <p:cNvPr id="30" name="Group 29"/>
            <p:cNvGrpSpPr/>
            <p:nvPr/>
          </p:nvGrpSpPr>
          <p:grpSpPr>
            <a:xfrm>
              <a:off x="5058127" y="2619137"/>
              <a:ext cx="2590095" cy="1636954"/>
              <a:chOff x="2245143" y="1071147"/>
              <a:chExt cx="2590095" cy="1636954"/>
            </a:xfrm>
          </p:grpSpPr>
          <p:sp>
            <p:nvSpPr>
              <p:cNvPr id="31" name="Sun 30"/>
              <p:cNvSpPr/>
              <p:nvPr/>
            </p:nvSpPr>
            <p:spPr>
              <a:xfrm>
                <a:off x="2995660" y="1071147"/>
                <a:ext cx="897468" cy="771507"/>
              </a:xfrm>
              <a:prstGeom prst="sun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Sun 31"/>
              <p:cNvSpPr/>
              <p:nvPr/>
            </p:nvSpPr>
            <p:spPr>
              <a:xfrm>
                <a:off x="3937770" y="1071147"/>
                <a:ext cx="897468" cy="771507"/>
              </a:xfrm>
              <a:prstGeom prst="sun">
                <a:avLst/>
              </a:prstGeom>
              <a:solidFill>
                <a:srgbClr val="E951CC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Sun 32"/>
              <p:cNvSpPr/>
              <p:nvPr/>
            </p:nvSpPr>
            <p:spPr>
              <a:xfrm>
                <a:off x="2995660" y="1936594"/>
                <a:ext cx="897468" cy="771507"/>
              </a:xfrm>
              <a:prstGeom prst="sun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Sun 33"/>
              <p:cNvSpPr/>
              <p:nvPr/>
            </p:nvSpPr>
            <p:spPr>
              <a:xfrm>
                <a:off x="3937770" y="1936594"/>
                <a:ext cx="897468" cy="771507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245143" y="1361712"/>
                <a:ext cx="59663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n w="0"/>
                    <a:solidFill>
                      <a:srgbClr val="0096D6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+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810164" y="2903365"/>
              <a:ext cx="63400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 smtClean="0">
                  <a:ln w="0"/>
                  <a:solidFill>
                    <a:srgbClr val="0096D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=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1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29" grpId="0" animBg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222"/>
            <a:ext cx="10972801" cy="762000"/>
          </a:xfrm>
        </p:spPr>
        <p:txBody>
          <a:bodyPr/>
          <a:lstStyle/>
          <a:p>
            <a:r>
              <a:rPr lang="en-US" dirty="0" smtClean="0"/>
              <a:t>Example of a </a:t>
            </a:r>
            <a:r>
              <a:rPr lang="en-US" dirty="0"/>
              <a:t>t</a:t>
            </a:r>
            <a:r>
              <a:rPr lang="en-US" dirty="0" smtClean="0"/>
              <a:t>ypical Color-Logic job saved as a PDF: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62729"/>
            <a:ext cx="9722675" cy="54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use it? (Video)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1098" y="1867643"/>
            <a:ext cx="7445731" cy="26212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 the color strategy and ink library to the color engine</a:t>
            </a:r>
          </a:p>
        </p:txBody>
      </p:sp>
      <p:pic>
        <p:nvPicPr>
          <p:cNvPr id="10" name="importFP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609" y="1574368"/>
            <a:ext cx="11077973" cy="4452360"/>
          </a:xfrm>
        </p:spPr>
      </p:pic>
    </p:spTree>
    <p:extLst>
      <p:ext uri="{BB962C8B-B14F-4D97-AF65-F5344CB8AC3E}">
        <p14:creationId xmlns:p14="http://schemas.microsoft.com/office/powerpoint/2010/main" val="18348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3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7513" y="297631"/>
            <a:ext cx="11698365" cy="1091331"/>
          </a:xfrm>
        </p:spPr>
        <p:txBody>
          <a:bodyPr/>
          <a:lstStyle/>
          <a:p>
            <a:r>
              <a:rPr lang="en-US" dirty="0" smtClean="0"/>
              <a:t>Importing the </a:t>
            </a:r>
            <a:r>
              <a:rPr lang="en-US" dirty="0"/>
              <a:t>job to the </a:t>
            </a:r>
            <a:r>
              <a:rPr lang="en-US" dirty="0" err="1"/>
              <a:t>esko</a:t>
            </a:r>
            <a:r>
              <a:rPr lang="en-US" dirty="0"/>
              <a:t> </a:t>
            </a:r>
            <a:r>
              <a:rPr lang="en-US" dirty="0" smtClean="0"/>
              <a:t>server</a:t>
            </a:r>
            <a:r>
              <a:rPr lang="en-US" dirty="0"/>
              <a:t> </a:t>
            </a:r>
            <a:r>
              <a:rPr lang="en-US" dirty="0" smtClean="0"/>
              <a:t>(Video)</a:t>
            </a:r>
            <a:br>
              <a:rPr lang="en-US" dirty="0" smtClean="0"/>
            </a:b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6" name="on the clie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589" y="1450291"/>
            <a:ext cx="10854973" cy="70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1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9)">
                                      <p:cBhvr>
                                        <p:cTn id="14" dur="22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4497" y="598838"/>
            <a:ext cx="9215120" cy="936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Color-Logic Spot Color Naming Convention: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 </a:t>
            </a:r>
            <a:r>
              <a:rPr lang="en-US" sz="360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4713 SILVER (LAB 80,0,0</a:t>
            </a:r>
            <a:r>
              <a:rPr lang="en-US" sz="3600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</a:pPr>
            <a:endParaRPr lang="en-US" sz="3600" dirty="0">
              <a:ln w="0"/>
              <a:solidFill>
                <a:srgbClr val="0096D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add the spot color to the Designer ink library and map it manually to any selected color strategy, instead of using the default </a:t>
            </a:r>
            <a:r>
              <a:rPr lang="en-US" sz="3600" dirty="0" smtClean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Color-Logic </a:t>
            </a:r>
            <a:r>
              <a:rPr lang="en-US" sz="3600" dirty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assets. </a:t>
            </a:r>
            <a:br>
              <a:rPr lang="en-US" sz="3600" dirty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dirty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3600" dirty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dirty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use any color strategy that contains White as an extra output separation</a:t>
            </a:r>
          </a:p>
          <a:p>
            <a:pPr>
              <a:lnSpc>
                <a:spcPct val="90000"/>
              </a:lnSpc>
            </a:pPr>
            <a:endParaRPr lang="en-US" sz="3600" dirty="0">
              <a:ln w="0"/>
              <a:solidFill>
                <a:srgbClr val="0096D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3600" dirty="0">
              <a:ln w="0"/>
              <a:solidFill>
                <a:srgbClr val="0096D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0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3782" y="598838"/>
            <a:ext cx="10686295" cy="936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n w="0"/>
                <a:solidFill>
                  <a:srgbClr val="0096D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QUICK START GUIDE</a:t>
            </a:r>
          </a:p>
          <a:p>
            <a:pPr>
              <a:lnSpc>
                <a:spcPct val="90000"/>
              </a:lnSpc>
            </a:pP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following slides visually indicate how to adjust color curves to meet color standards, such as G7, and then apply the Color-Logic invert LUT to the job.</a:t>
            </a:r>
          </a:p>
        </p:txBody>
      </p:sp>
    </p:spTree>
    <p:extLst>
      <p:ext uri="{BB962C8B-B14F-4D97-AF65-F5344CB8AC3E}">
        <p14:creationId xmlns:p14="http://schemas.microsoft.com/office/powerpoint/2010/main" val="34196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 Standard 16x9 v4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="" xmlns:thm15="http://schemas.microsoft.com/office/thememl/2012/main" name="Presentation1" id="{1C66EE4A-5EBD-413F-99C7-8231B2A5B91A}" vid="{E4314D8D-A803-4808-91DE-DBAE51200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1039</Words>
  <Application>Microsoft Macintosh PowerPoint</Application>
  <PresentationFormat>Custom</PresentationFormat>
  <Paragraphs>87</Paragraphs>
  <Slides>13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HP Standard 16x9 v4</vt:lpstr>
      <vt:lpstr>Color-Logic Support</vt:lpstr>
      <vt:lpstr>Color-Logic Support</vt:lpstr>
      <vt:lpstr>PowerPoint Presentation</vt:lpstr>
      <vt:lpstr>On the Indigo press – Color-Logic invert for White separation </vt:lpstr>
      <vt:lpstr>Example of a typical Color-Logic job saved as a PDF:</vt:lpstr>
      <vt:lpstr>How do we use it? (Video)</vt:lpstr>
      <vt:lpstr>Importing the job to the esko server (Video) </vt:lpstr>
      <vt:lpstr>TIP:</vt:lpstr>
      <vt:lpstr>PowerPoint Presentation</vt:lpstr>
      <vt:lpstr>PowerPoint Presentation</vt:lpstr>
      <vt:lpstr>PowerPoint Presentation</vt:lpstr>
      <vt:lpstr>PowerPoint Presentation</vt:lpstr>
      <vt:lpstr>Important notes:</vt:lpstr>
    </vt:vector>
  </TitlesOfParts>
  <Company>Hewlett 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Peled, Michal</dc:creator>
  <cp:lastModifiedBy>Richard Ainge</cp:lastModifiedBy>
  <cp:revision>12</cp:revision>
  <dcterms:created xsi:type="dcterms:W3CDTF">2016-09-22T13:03:58Z</dcterms:created>
  <dcterms:modified xsi:type="dcterms:W3CDTF">2017-03-02T10:52:43Z</dcterms:modified>
</cp:coreProperties>
</file>